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8" r:id="rId3"/>
    <p:sldId id="290" r:id="rId4"/>
    <p:sldId id="293" r:id="rId5"/>
    <p:sldId id="292" r:id="rId6"/>
    <p:sldId id="298" r:id="rId7"/>
    <p:sldId id="294" r:id="rId8"/>
    <p:sldId id="295" r:id="rId9"/>
    <p:sldId id="257" r:id="rId10"/>
    <p:sldId id="258" r:id="rId11"/>
    <p:sldId id="296" r:id="rId12"/>
    <p:sldId id="297" r:id="rId13"/>
    <p:sldId id="259" r:id="rId14"/>
    <p:sldId id="260" r:id="rId15"/>
    <p:sldId id="261" r:id="rId16"/>
    <p:sldId id="262" r:id="rId17"/>
    <p:sldId id="263" r:id="rId18"/>
    <p:sldId id="265" r:id="rId19"/>
    <p:sldId id="264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301" r:id="rId29"/>
    <p:sldId id="305" r:id="rId30"/>
    <p:sldId id="306" r:id="rId31"/>
    <p:sldId id="307" r:id="rId32"/>
    <p:sldId id="308" r:id="rId33"/>
    <p:sldId id="304" r:id="rId34"/>
    <p:sldId id="317" r:id="rId35"/>
    <p:sldId id="302" r:id="rId36"/>
    <p:sldId id="309" r:id="rId37"/>
    <p:sldId id="303" r:id="rId38"/>
    <p:sldId id="287" r:id="rId39"/>
    <p:sldId id="288" r:id="rId40"/>
    <p:sldId id="310" r:id="rId41"/>
    <p:sldId id="311" r:id="rId42"/>
    <p:sldId id="312" r:id="rId43"/>
    <p:sldId id="313" r:id="rId44"/>
    <p:sldId id="276" r:id="rId45"/>
    <p:sldId id="277" r:id="rId46"/>
    <p:sldId id="278" r:id="rId47"/>
    <p:sldId id="279" r:id="rId48"/>
    <p:sldId id="280" r:id="rId49"/>
    <p:sldId id="315" r:id="rId50"/>
    <p:sldId id="316" r:id="rId51"/>
  </p:sldIdLst>
  <p:sldSz cx="10969625" cy="6170613"/>
  <p:notesSz cx="6858000" cy="9144000"/>
  <p:custDataLst>
    <p:tags r:id="rId52"/>
  </p:custDataLst>
  <p:defaultTextStyle>
    <a:defPPr>
      <a:defRPr lang="en-US"/>
    </a:defPPr>
    <a:lvl1pPr marL="0" algn="l" defTabSz="914400" rtl="0" eaLnBrk="1" latinLnBrk="0" hangingPunct="1">
      <a:buFontTx/>
      <a:buNone/>
      <a:defRPr lang="en-GB" sz="1800" b="0" i="0" u="none" kern="1200">
        <a:solidFill>
          <a:schemeClr val="tx1"/>
        </a:solidFill>
        <a:latin typeface="Bosch Office Sans" pitchFamily="2" charset="0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" userDrawn="1">
          <p15:clr>
            <a:srgbClr val="A4A3A4"/>
          </p15:clr>
        </p15:guide>
        <p15:guide id="2" orient="horz" pos="656" userDrawn="1">
          <p15:clr>
            <a:srgbClr val="A4A3A4"/>
          </p15:clr>
        </p15:guide>
        <p15:guide id="3" orient="horz" pos="816" userDrawn="1">
          <p15:clr>
            <a:srgbClr val="A4A3A4"/>
          </p15:clr>
        </p15:guide>
        <p15:guide id="4" orient="horz" pos="3440" userDrawn="1">
          <p15:clr>
            <a:srgbClr val="A4A3A4"/>
          </p15:clr>
        </p15:guide>
        <p15:guide id="5" pos="160" userDrawn="1">
          <p15:clr>
            <a:srgbClr val="A4A3A4"/>
          </p15:clr>
        </p15:guide>
        <p15:guide id="6" pos="6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30" y="101"/>
      </p:cViewPr>
      <p:guideLst>
        <p:guide orient="horz" pos="160"/>
        <p:guide orient="horz" pos="656"/>
        <p:guide orient="horz" pos="816"/>
        <p:guide orient="horz" pos="3440"/>
        <p:guide pos="160"/>
        <p:guide pos="6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D6A410-378E-48AE-B238-B47E6418B5E4}" type="doc">
      <dgm:prSet loTypeId="urn:microsoft.com/office/officeart/2005/8/layout/default" loCatId="Inbox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17C687A-B180-4171-8078-1A5EFCB18BA8}">
      <dgm:prSet/>
      <dgm:spPr/>
      <dgm:t>
        <a:bodyPr/>
        <a:lstStyle/>
        <a:p>
          <a:r>
            <a:rPr lang="en-US"/>
            <a:t>Time Series</a:t>
          </a:r>
        </a:p>
      </dgm:t>
    </dgm:pt>
    <dgm:pt modelId="{C92CCB02-E8F1-490B-8E65-863A0392AA29}" type="parTrans" cxnId="{61401F7C-A1B6-4005-B8E7-B6C13C5623D4}">
      <dgm:prSet/>
      <dgm:spPr/>
      <dgm:t>
        <a:bodyPr/>
        <a:lstStyle/>
        <a:p>
          <a:endParaRPr lang="en-US"/>
        </a:p>
      </dgm:t>
    </dgm:pt>
    <dgm:pt modelId="{A1133C05-851A-4AFF-9000-96F0D8538178}" type="sibTrans" cxnId="{61401F7C-A1B6-4005-B8E7-B6C13C5623D4}">
      <dgm:prSet/>
      <dgm:spPr/>
      <dgm:t>
        <a:bodyPr/>
        <a:lstStyle/>
        <a:p>
          <a:endParaRPr lang="en-US"/>
        </a:p>
      </dgm:t>
    </dgm:pt>
    <dgm:pt modelId="{F723D178-3F21-4490-B342-93A647D4034E}">
      <dgm:prSet/>
      <dgm:spPr/>
      <dgm:t>
        <a:bodyPr/>
        <a:lstStyle/>
        <a:p>
          <a:r>
            <a:rPr lang="en-US" dirty="0"/>
            <a:t>Ranking</a:t>
          </a:r>
        </a:p>
      </dgm:t>
    </dgm:pt>
    <dgm:pt modelId="{692ED897-BD73-4287-B2E1-AFE8AE5C7F7B}" type="parTrans" cxnId="{814AFA42-13B3-4B8C-84D5-BA5CDF7EBBA0}">
      <dgm:prSet/>
      <dgm:spPr/>
      <dgm:t>
        <a:bodyPr/>
        <a:lstStyle/>
        <a:p>
          <a:endParaRPr lang="en-US"/>
        </a:p>
      </dgm:t>
    </dgm:pt>
    <dgm:pt modelId="{11987C1C-CB3E-49A7-97A0-D7F80AF9CD9D}" type="sibTrans" cxnId="{814AFA42-13B3-4B8C-84D5-BA5CDF7EBBA0}">
      <dgm:prSet/>
      <dgm:spPr/>
      <dgm:t>
        <a:bodyPr/>
        <a:lstStyle/>
        <a:p>
          <a:endParaRPr lang="en-US"/>
        </a:p>
      </dgm:t>
    </dgm:pt>
    <dgm:pt modelId="{84ACBF1D-EA8E-42A0-8CFD-291CE46D191F}">
      <dgm:prSet/>
      <dgm:spPr/>
      <dgm:t>
        <a:bodyPr/>
        <a:lstStyle/>
        <a:p>
          <a:r>
            <a:rPr lang="en-US" dirty="0"/>
            <a:t>Part-To-Whole</a:t>
          </a:r>
        </a:p>
      </dgm:t>
    </dgm:pt>
    <dgm:pt modelId="{BF8C7E1B-FB55-4CEB-BA1F-56DBCA84DED5}" type="parTrans" cxnId="{B3C69D61-0785-45BF-BCBD-72C7922733B1}">
      <dgm:prSet/>
      <dgm:spPr/>
      <dgm:t>
        <a:bodyPr/>
        <a:lstStyle/>
        <a:p>
          <a:endParaRPr lang="en-US"/>
        </a:p>
      </dgm:t>
    </dgm:pt>
    <dgm:pt modelId="{1E0FC6F2-1514-45C9-9EE6-D97DC7C485E4}" type="sibTrans" cxnId="{B3C69D61-0785-45BF-BCBD-72C7922733B1}">
      <dgm:prSet/>
      <dgm:spPr/>
      <dgm:t>
        <a:bodyPr/>
        <a:lstStyle/>
        <a:p>
          <a:endParaRPr lang="en-US"/>
        </a:p>
      </dgm:t>
    </dgm:pt>
    <dgm:pt modelId="{67828CC3-1F51-4581-A039-F5A069CCBFB3}">
      <dgm:prSet/>
      <dgm:spPr/>
      <dgm:t>
        <a:bodyPr/>
        <a:lstStyle/>
        <a:p>
          <a:r>
            <a:rPr lang="en-US"/>
            <a:t>Deviation</a:t>
          </a:r>
        </a:p>
      </dgm:t>
    </dgm:pt>
    <dgm:pt modelId="{BDB99B84-6176-43B9-BEF0-EB41C07F5152}" type="parTrans" cxnId="{9FE1C1DC-FD09-4940-8790-066582CD9F6D}">
      <dgm:prSet/>
      <dgm:spPr/>
      <dgm:t>
        <a:bodyPr/>
        <a:lstStyle/>
        <a:p>
          <a:endParaRPr lang="en-US"/>
        </a:p>
      </dgm:t>
    </dgm:pt>
    <dgm:pt modelId="{1BDA05D8-A9A1-44B6-8B66-910F2BA8FB16}" type="sibTrans" cxnId="{9FE1C1DC-FD09-4940-8790-066582CD9F6D}">
      <dgm:prSet/>
      <dgm:spPr/>
      <dgm:t>
        <a:bodyPr/>
        <a:lstStyle/>
        <a:p>
          <a:endParaRPr lang="en-US"/>
        </a:p>
      </dgm:t>
    </dgm:pt>
    <dgm:pt modelId="{A201CA62-CA54-4DB8-9463-DC16B65E9B4E}">
      <dgm:prSet/>
      <dgm:spPr/>
      <dgm:t>
        <a:bodyPr/>
        <a:lstStyle/>
        <a:p>
          <a:r>
            <a:rPr lang="en-US"/>
            <a:t>Distribution</a:t>
          </a:r>
        </a:p>
      </dgm:t>
    </dgm:pt>
    <dgm:pt modelId="{62C782F5-0C87-4A18-97E2-E08954BED55E}" type="parTrans" cxnId="{246B04F9-FB39-42BC-8C99-3A347C9E6C56}">
      <dgm:prSet/>
      <dgm:spPr/>
      <dgm:t>
        <a:bodyPr/>
        <a:lstStyle/>
        <a:p>
          <a:endParaRPr lang="en-US"/>
        </a:p>
      </dgm:t>
    </dgm:pt>
    <dgm:pt modelId="{F48D69F4-C5E7-4C49-A6C3-A353ECB34643}" type="sibTrans" cxnId="{246B04F9-FB39-42BC-8C99-3A347C9E6C56}">
      <dgm:prSet/>
      <dgm:spPr/>
      <dgm:t>
        <a:bodyPr/>
        <a:lstStyle/>
        <a:p>
          <a:endParaRPr lang="en-US"/>
        </a:p>
      </dgm:t>
    </dgm:pt>
    <dgm:pt modelId="{A4C72EC2-E2CA-42B9-9861-DF7CDA7383EC}">
      <dgm:prSet/>
      <dgm:spPr/>
      <dgm:t>
        <a:bodyPr/>
        <a:lstStyle/>
        <a:p>
          <a:r>
            <a:rPr lang="en-US"/>
            <a:t>Correlation</a:t>
          </a:r>
        </a:p>
      </dgm:t>
    </dgm:pt>
    <dgm:pt modelId="{C55D239B-5A6F-4493-9CB6-3C5C8A62DEBF}" type="parTrans" cxnId="{54FCAC03-8D86-466A-87BE-59A1698FD07F}">
      <dgm:prSet/>
      <dgm:spPr/>
      <dgm:t>
        <a:bodyPr/>
        <a:lstStyle/>
        <a:p>
          <a:endParaRPr lang="en-US"/>
        </a:p>
      </dgm:t>
    </dgm:pt>
    <dgm:pt modelId="{4941B2DF-BC21-4C3E-AD76-7C013F59EA84}" type="sibTrans" cxnId="{54FCAC03-8D86-466A-87BE-59A1698FD07F}">
      <dgm:prSet/>
      <dgm:spPr/>
      <dgm:t>
        <a:bodyPr/>
        <a:lstStyle/>
        <a:p>
          <a:endParaRPr lang="en-US"/>
        </a:p>
      </dgm:t>
    </dgm:pt>
    <dgm:pt modelId="{D814C142-4BF9-46AF-B5D7-A73144C1E393}">
      <dgm:prSet/>
      <dgm:spPr/>
      <dgm:t>
        <a:bodyPr/>
        <a:lstStyle/>
        <a:p>
          <a:r>
            <a:rPr lang="en-US"/>
            <a:t>Comparison</a:t>
          </a:r>
        </a:p>
      </dgm:t>
    </dgm:pt>
    <dgm:pt modelId="{0A62C229-780D-4959-A845-EC518B1C4B29}" type="parTrans" cxnId="{6438ED28-54B3-457B-8B13-471F0527C0CF}">
      <dgm:prSet/>
      <dgm:spPr/>
      <dgm:t>
        <a:bodyPr/>
        <a:lstStyle/>
        <a:p>
          <a:endParaRPr lang="en-US"/>
        </a:p>
      </dgm:t>
    </dgm:pt>
    <dgm:pt modelId="{F158099E-46F9-489A-9AA6-EB899D13FF74}" type="sibTrans" cxnId="{6438ED28-54B3-457B-8B13-471F0527C0CF}">
      <dgm:prSet/>
      <dgm:spPr/>
      <dgm:t>
        <a:bodyPr/>
        <a:lstStyle/>
        <a:p>
          <a:endParaRPr lang="en-US"/>
        </a:p>
      </dgm:t>
    </dgm:pt>
    <dgm:pt modelId="{D65ED73B-93D2-413B-853C-E89E2DDA0F79}" type="pres">
      <dgm:prSet presAssocID="{F1D6A410-378E-48AE-B238-B47E6418B5E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9F11FB4-9121-4663-A36A-118E521DA92E}" type="pres">
      <dgm:prSet presAssocID="{D17C687A-B180-4171-8078-1A5EFCB18BA8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FBFF13-946C-42F3-B91D-063A9457624E}" type="pres">
      <dgm:prSet presAssocID="{A1133C05-851A-4AFF-9000-96F0D8538178}" presName="sibTrans" presStyleCnt="0"/>
      <dgm:spPr/>
    </dgm:pt>
    <dgm:pt modelId="{E7192C05-7009-4E77-AEE9-28D580F0ED58}" type="pres">
      <dgm:prSet presAssocID="{F723D178-3F21-4490-B342-93A647D4034E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657B9F-2361-4BC2-BA3C-5E0F927DC0F7}" type="pres">
      <dgm:prSet presAssocID="{11987C1C-CB3E-49A7-97A0-D7F80AF9CD9D}" presName="sibTrans" presStyleCnt="0"/>
      <dgm:spPr/>
    </dgm:pt>
    <dgm:pt modelId="{09A9BE77-58EB-43D8-A1F3-3E9B585E3BC7}" type="pres">
      <dgm:prSet presAssocID="{84ACBF1D-EA8E-42A0-8CFD-291CE46D191F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8A5324-08A1-413E-B59B-7C38F60FB320}" type="pres">
      <dgm:prSet presAssocID="{1E0FC6F2-1514-45C9-9EE6-D97DC7C485E4}" presName="sibTrans" presStyleCnt="0"/>
      <dgm:spPr/>
    </dgm:pt>
    <dgm:pt modelId="{18B43DBC-E6AD-4502-BE26-D3D20767B66C}" type="pres">
      <dgm:prSet presAssocID="{67828CC3-1F51-4581-A039-F5A069CCBFB3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EA7A2-7256-4F52-8E3D-C60AFBD49923}" type="pres">
      <dgm:prSet presAssocID="{1BDA05D8-A9A1-44B6-8B66-910F2BA8FB16}" presName="sibTrans" presStyleCnt="0"/>
      <dgm:spPr/>
    </dgm:pt>
    <dgm:pt modelId="{B396A509-4F05-48D6-AE43-659A82507E2B}" type="pres">
      <dgm:prSet presAssocID="{A201CA62-CA54-4DB8-9463-DC16B65E9B4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DA943-9DC0-4F91-BA06-2B0F60F397DE}" type="pres">
      <dgm:prSet presAssocID="{F48D69F4-C5E7-4C49-A6C3-A353ECB34643}" presName="sibTrans" presStyleCnt="0"/>
      <dgm:spPr/>
    </dgm:pt>
    <dgm:pt modelId="{2E3E8BC2-7D6C-4F22-ACC1-CCBC6E8238A5}" type="pres">
      <dgm:prSet presAssocID="{A4C72EC2-E2CA-42B9-9861-DF7CDA7383EC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196FCF-936D-48D9-9D0F-33E650DBAF60}" type="pres">
      <dgm:prSet presAssocID="{4941B2DF-BC21-4C3E-AD76-7C013F59EA84}" presName="sibTrans" presStyleCnt="0"/>
      <dgm:spPr/>
    </dgm:pt>
    <dgm:pt modelId="{4B765751-DDF5-40C8-AC5D-830102C14CDD}" type="pres">
      <dgm:prSet presAssocID="{D814C142-4BF9-46AF-B5D7-A73144C1E39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93EF99-F6F7-40A2-83EA-4950CE9C9E85}" type="presOf" srcId="{D814C142-4BF9-46AF-B5D7-A73144C1E393}" destId="{4B765751-DDF5-40C8-AC5D-830102C14CDD}" srcOrd="0" destOrd="0" presId="urn:microsoft.com/office/officeart/2005/8/layout/default"/>
    <dgm:cxn modelId="{22711981-AEFD-44DE-9D50-31C4416E27C8}" type="presOf" srcId="{84ACBF1D-EA8E-42A0-8CFD-291CE46D191F}" destId="{09A9BE77-58EB-43D8-A1F3-3E9B585E3BC7}" srcOrd="0" destOrd="0" presId="urn:microsoft.com/office/officeart/2005/8/layout/default"/>
    <dgm:cxn modelId="{9FE1C1DC-FD09-4940-8790-066582CD9F6D}" srcId="{F1D6A410-378E-48AE-B238-B47E6418B5E4}" destId="{67828CC3-1F51-4581-A039-F5A069CCBFB3}" srcOrd="3" destOrd="0" parTransId="{BDB99B84-6176-43B9-BEF0-EB41C07F5152}" sibTransId="{1BDA05D8-A9A1-44B6-8B66-910F2BA8FB16}"/>
    <dgm:cxn modelId="{021406B0-981E-4844-A165-04E8B8219E81}" type="presOf" srcId="{F1D6A410-378E-48AE-B238-B47E6418B5E4}" destId="{D65ED73B-93D2-413B-853C-E89E2DDA0F79}" srcOrd="0" destOrd="0" presId="urn:microsoft.com/office/officeart/2005/8/layout/default"/>
    <dgm:cxn modelId="{246B04F9-FB39-42BC-8C99-3A347C9E6C56}" srcId="{F1D6A410-378E-48AE-B238-B47E6418B5E4}" destId="{A201CA62-CA54-4DB8-9463-DC16B65E9B4E}" srcOrd="4" destOrd="0" parTransId="{62C782F5-0C87-4A18-97E2-E08954BED55E}" sibTransId="{F48D69F4-C5E7-4C49-A6C3-A353ECB34643}"/>
    <dgm:cxn modelId="{8E1BB221-2347-4A99-AC93-350A7DFE7AA6}" type="presOf" srcId="{A201CA62-CA54-4DB8-9463-DC16B65E9B4E}" destId="{B396A509-4F05-48D6-AE43-659A82507E2B}" srcOrd="0" destOrd="0" presId="urn:microsoft.com/office/officeart/2005/8/layout/default"/>
    <dgm:cxn modelId="{814AFA42-13B3-4B8C-84D5-BA5CDF7EBBA0}" srcId="{F1D6A410-378E-48AE-B238-B47E6418B5E4}" destId="{F723D178-3F21-4490-B342-93A647D4034E}" srcOrd="1" destOrd="0" parTransId="{692ED897-BD73-4287-B2E1-AFE8AE5C7F7B}" sibTransId="{11987C1C-CB3E-49A7-97A0-D7F80AF9CD9D}"/>
    <dgm:cxn modelId="{B107FD15-ED4C-42BD-BD9A-ACA94BE08DCC}" type="presOf" srcId="{A4C72EC2-E2CA-42B9-9861-DF7CDA7383EC}" destId="{2E3E8BC2-7D6C-4F22-ACC1-CCBC6E8238A5}" srcOrd="0" destOrd="0" presId="urn:microsoft.com/office/officeart/2005/8/layout/default"/>
    <dgm:cxn modelId="{3B75F10B-8B25-4442-B6E2-68C281B98AF3}" type="presOf" srcId="{67828CC3-1F51-4581-A039-F5A069CCBFB3}" destId="{18B43DBC-E6AD-4502-BE26-D3D20767B66C}" srcOrd="0" destOrd="0" presId="urn:microsoft.com/office/officeart/2005/8/layout/default"/>
    <dgm:cxn modelId="{54FCAC03-8D86-466A-87BE-59A1698FD07F}" srcId="{F1D6A410-378E-48AE-B238-B47E6418B5E4}" destId="{A4C72EC2-E2CA-42B9-9861-DF7CDA7383EC}" srcOrd="5" destOrd="0" parTransId="{C55D239B-5A6F-4493-9CB6-3C5C8A62DEBF}" sibTransId="{4941B2DF-BC21-4C3E-AD76-7C013F59EA84}"/>
    <dgm:cxn modelId="{BCA334DF-6DBA-4755-9F8E-234CBB289C0C}" type="presOf" srcId="{F723D178-3F21-4490-B342-93A647D4034E}" destId="{E7192C05-7009-4E77-AEE9-28D580F0ED58}" srcOrd="0" destOrd="0" presId="urn:microsoft.com/office/officeart/2005/8/layout/default"/>
    <dgm:cxn modelId="{6438ED28-54B3-457B-8B13-471F0527C0CF}" srcId="{F1D6A410-378E-48AE-B238-B47E6418B5E4}" destId="{D814C142-4BF9-46AF-B5D7-A73144C1E393}" srcOrd="6" destOrd="0" parTransId="{0A62C229-780D-4959-A845-EC518B1C4B29}" sibTransId="{F158099E-46F9-489A-9AA6-EB899D13FF74}"/>
    <dgm:cxn modelId="{61401F7C-A1B6-4005-B8E7-B6C13C5623D4}" srcId="{F1D6A410-378E-48AE-B238-B47E6418B5E4}" destId="{D17C687A-B180-4171-8078-1A5EFCB18BA8}" srcOrd="0" destOrd="0" parTransId="{C92CCB02-E8F1-490B-8E65-863A0392AA29}" sibTransId="{A1133C05-851A-4AFF-9000-96F0D8538178}"/>
    <dgm:cxn modelId="{B3C69D61-0785-45BF-BCBD-72C7922733B1}" srcId="{F1D6A410-378E-48AE-B238-B47E6418B5E4}" destId="{84ACBF1D-EA8E-42A0-8CFD-291CE46D191F}" srcOrd="2" destOrd="0" parTransId="{BF8C7E1B-FB55-4CEB-BA1F-56DBCA84DED5}" sibTransId="{1E0FC6F2-1514-45C9-9EE6-D97DC7C485E4}"/>
    <dgm:cxn modelId="{B2ACE5D8-5895-4345-8910-EDC3D71C9599}" type="presOf" srcId="{D17C687A-B180-4171-8078-1A5EFCB18BA8}" destId="{D9F11FB4-9121-4663-A36A-118E521DA92E}" srcOrd="0" destOrd="0" presId="urn:microsoft.com/office/officeart/2005/8/layout/default"/>
    <dgm:cxn modelId="{261674AB-8729-4990-A736-2B6E6C8724CA}" type="presParOf" srcId="{D65ED73B-93D2-413B-853C-E89E2DDA0F79}" destId="{D9F11FB4-9121-4663-A36A-118E521DA92E}" srcOrd="0" destOrd="0" presId="urn:microsoft.com/office/officeart/2005/8/layout/default"/>
    <dgm:cxn modelId="{5A29D7BC-5698-4EA6-B62B-00E09FA94215}" type="presParOf" srcId="{D65ED73B-93D2-413B-853C-E89E2DDA0F79}" destId="{BEFBFF13-946C-42F3-B91D-063A9457624E}" srcOrd="1" destOrd="0" presId="urn:microsoft.com/office/officeart/2005/8/layout/default"/>
    <dgm:cxn modelId="{AC17147C-D37B-4C11-A3EC-8BF810E76E36}" type="presParOf" srcId="{D65ED73B-93D2-413B-853C-E89E2DDA0F79}" destId="{E7192C05-7009-4E77-AEE9-28D580F0ED58}" srcOrd="2" destOrd="0" presId="urn:microsoft.com/office/officeart/2005/8/layout/default"/>
    <dgm:cxn modelId="{3350BAE6-3498-4850-BA00-C2E3E5EFF38C}" type="presParOf" srcId="{D65ED73B-93D2-413B-853C-E89E2DDA0F79}" destId="{CC657B9F-2361-4BC2-BA3C-5E0F927DC0F7}" srcOrd="3" destOrd="0" presId="urn:microsoft.com/office/officeart/2005/8/layout/default"/>
    <dgm:cxn modelId="{7F2652B2-18E6-43FC-ABFB-BADFBE7CFD0A}" type="presParOf" srcId="{D65ED73B-93D2-413B-853C-E89E2DDA0F79}" destId="{09A9BE77-58EB-43D8-A1F3-3E9B585E3BC7}" srcOrd="4" destOrd="0" presId="urn:microsoft.com/office/officeart/2005/8/layout/default"/>
    <dgm:cxn modelId="{B637F305-CD30-4198-9E5B-174C5D10B20A}" type="presParOf" srcId="{D65ED73B-93D2-413B-853C-E89E2DDA0F79}" destId="{928A5324-08A1-413E-B59B-7C38F60FB320}" srcOrd="5" destOrd="0" presId="urn:microsoft.com/office/officeart/2005/8/layout/default"/>
    <dgm:cxn modelId="{2DD77543-3CF9-411B-B53E-FB3F48D45E13}" type="presParOf" srcId="{D65ED73B-93D2-413B-853C-E89E2DDA0F79}" destId="{18B43DBC-E6AD-4502-BE26-D3D20767B66C}" srcOrd="6" destOrd="0" presId="urn:microsoft.com/office/officeart/2005/8/layout/default"/>
    <dgm:cxn modelId="{C29AA3FD-DA7C-44FD-9131-2458481CEDAA}" type="presParOf" srcId="{D65ED73B-93D2-413B-853C-E89E2DDA0F79}" destId="{B33EA7A2-7256-4F52-8E3D-C60AFBD49923}" srcOrd="7" destOrd="0" presId="urn:microsoft.com/office/officeart/2005/8/layout/default"/>
    <dgm:cxn modelId="{143CE089-2C23-42B5-ACAB-38C434C15FE4}" type="presParOf" srcId="{D65ED73B-93D2-413B-853C-E89E2DDA0F79}" destId="{B396A509-4F05-48D6-AE43-659A82507E2B}" srcOrd="8" destOrd="0" presId="urn:microsoft.com/office/officeart/2005/8/layout/default"/>
    <dgm:cxn modelId="{14BA9E57-FAF7-40DD-9C03-1DC0155A44CA}" type="presParOf" srcId="{D65ED73B-93D2-413B-853C-E89E2DDA0F79}" destId="{7B1DA943-9DC0-4F91-BA06-2B0F60F397DE}" srcOrd="9" destOrd="0" presId="urn:microsoft.com/office/officeart/2005/8/layout/default"/>
    <dgm:cxn modelId="{1767652D-FBCD-40F1-B37F-550E102273C9}" type="presParOf" srcId="{D65ED73B-93D2-413B-853C-E89E2DDA0F79}" destId="{2E3E8BC2-7D6C-4F22-ACC1-CCBC6E8238A5}" srcOrd="10" destOrd="0" presId="urn:microsoft.com/office/officeart/2005/8/layout/default"/>
    <dgm:cxn modelId="{0559A3CC-FE60-4D28-9F18-11642485C377}" type="presParOf" srcId="{D65ED73B-93D2-413B-853C-E89E2DDA0F79}" destId="{18196FCF-936D-48D9-9D0F-33E650DBAF60}" srcOrd="11" destOrd="0" presId="urn:microsoft.com/office/officeart/2005/8/layout/default"/>
    <dgm:cxn modelId="{92B6D96F-AD2A-473D-AF8E-55F12D00EB2D}" type="presParOf" srcId="{D65ED73B-93D2-413B-853C-E89E2DDA0F79}" destId="{4B765751-DDF5-40C8-AC5D-830102C14CDD}" srcOrd="12" destOrd="0" presId="urn:microsoft.com/office/officeart/2005/8/layout/default"/>
  </dgm:cxnLst>
  <dgm:bg>
    <a:effectLst>
      <a:outerShdw blurRad="63500" rotWithShape="0">
        <a:scrgbClr r="0" g="0" b="0"/>
      </a:outerShdw>
    </a:effectLst>
  </dgm:bg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F11FB4-9121-4663-A36A-118E521DA92E}">
      <dsp:nvSpPr>
        <dsp:cNvPr id="0" name=""/>
        <dsp:cNvSpPr/>
      </dsp:nvSpPr>
      <dsp:spPr>
        <a:xfrm>
          <a:off x="3062" y="30090"/>
          <a:ext cx="2429296" cy="14575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Time Series</a:t>
          </a:r>
        </a:p>
      </dsp:txBody>
      <dsp:txXfrm>
        <a:off x="3062" y="30090"/>
        <a:ext cx="2429296" cy="1457578"/>
      </dsp:txXfrm>
    </dsp:sp>
    <dsp:sp modelId="{E7192C05-7009-4E77-AEE9-28D580F0ED58}">
      <dsp:nvSpPr>
        <dsp:cNvPr id="0" name=""/>
        <dsp:cNvSpPr/>
      </dsp:nvSpPr>
      <dsp:spPr>
        <a:xfrm>
          <a:off x="2675288" y="30090"/>
          <a:ext cx="2429296" cy="1457578"/>
        </a:xfrm>
        <a:prstGeom prst="rect">
          <a:avLst/>
        </a:prstGeom>
        <a:solidFill>
          <a:schemeClr val="accent2">
            <a:hueOff val="-591556"/>
            <a:satOff val="2994"/>
            <a:lumOff val="2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Ranking</a:t>
          </a:r>
        </a:p>
      </dsp:txBody>
      <dsp:txXfrm>
        <a:off x="2675288" y="30090"/>
        <a:ext cx="2429296" cy="1457578"/>
      </dsp:txXfrm>
    </dsp:sp>
    <dsp:sp modelId="{09A9BE77-58EB-43D8-A1F3-3E9B585E3BC7}">
      <dsp:nvSpPr>
        <dsp:cNvPr id="0" name=""/>
        <dsp:cNvSpPr/>
      </dsp:nvSpPr>
      <dsp:spPr>
        <a:xfrm>
          <a:off x="5347514" y="30090"/>
          <a:ext cx="2429296" cy="1457578"/>
        </a:xfrm>
        <a:prstGeom prst="rect">
          <a:avLst/>
        </a:prstGeom>
        <a:solidFill>
          <a:schemeClr val="accent2">
            <a:hueOff val="-1183112"/>
            <a:satOff val="5989"/>
            <a:lumOff val="4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Part-To-Whole</a:t>
          </a:r>
        </a:p>
      </dsp:txBody>
      <dsp:txXfrm>
        <a:off x="5347514" y="30090"/>
        <a:ext cx="2429296" cy="1457578"/>
      </dsp:txXfrm>
    </dsp:sp>
    <dsp:sp modelId="{18B43DBC-E6AD-4502-BE26-D3D20767B66C}">
      <dsp:nvSpPr>
        <dsp:cNvPr id="0" name=""/>
        <dsp:cNvSpPr/>
      </dsp:nvSpPr>
      <dsp:spPr>
        <a:xfrm>
          <a:off x="8019741" y="30090"/>
          <a:ext cx="2429296" cy="1457578"/>
        </a:xfrm>
        <a:prstGeom prst="rect">
          <a:avLst/>
        </a:prstGeom>
        <a:solidFill>
          <a:schemeClr val="accent2">
            <a:hueOff val="-1774668"/>
            <a:satOff val="8983"/>
            <a:lumOff val="6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Deviation</a:t>
          </a:r>
        </a:p>
      </dsp:txBody>
      <dsp:txXfrm>
        <a:off x="8019741" y="30090"/>
        <a:ext cx="2429296" cy="1457578"/>
      </dsp:txXfrm>
    </dsp:sp>
    <dsp:sp modelId="{B396A509-4F05-48D6-AE43-659A82507E2B}">
      <dsp:nvSpPr>
        <dsp:cNvPr id="0" name=""/>
        <dsp:cNvSpPr/>
      </dsp:nvSpPr>
      <dsp:spPr>
        <a:xfrm>
          <a:off x="1339175" y="1730597"/>
          <a:ext cx="2429296" cy="1457578"/>
        </a:xfrm>
        <a:prstGeom prst="rect">
          <a:avLst/>
        </a:prstGeom>
        <a:solidFill>
          <a:schemeClr val="accent2">
            <a:hueOff val="-2366224"/>
            <a:satOff val="11978"/>
            <a:lumOff val="9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Distribution</a:t>
          </a:r>
        </a:p>
      </dsp:txBody>
      <dsp:txXfrm>
        <a:off x="1339175" y="1730597"/>
        <a:ext cx="2429296" cy="1457578"/>
      </dsp:txXfrm>
    </dsp:sp>
    <dsp:sp modelId="{2E3E8BC2-7D6C-4F22-ACC1-CCBC6E8238A5}">
      <dsp:nvSpPr>
        <dsp:cNvPr id="0" name=""/>
        <dsp:cNvSpPr/>
      </dsp:nvSpPr>
      <dsp:spPr>
        <a:xfrm>
          <a:off x="4011401" y="1730597"/>
          <a:ext cx="2429296" cy="1457578"/>
        </a:xfrm>
        <a:prstGeom prst="rect">
          <a:avLst/>
        </a:prstGeom>
        <a:solidFill>
          <a:schemeClr val="accent2">
            <a:hueOff val="-2957780"/>
            <a:satOff val="14972"/>
            <a:lumOff val="11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Correlation</a:t>
          </a:r>
        </a:p>
      </dsp:txBody>
      <dsp:txXfrm>
        <a:off x="4011401" y="1730597"/>
        <a:ext cx="2429296" cy="1457578"/>
      </dsp:txXfrm>
    </dsp:sp>
    <dsp:sp modelId="{4B765751-DDF5-40C8-AC5D-830102C14CDD}">
      <dsp:nvSpPr>
        <dsp:cNvPr id="0" name=""/>
        <dsp:cNvSpPr/>
      </dsp:nvSpPr>
      <dsp:spPr>
        <a:xfrm>
          <a:off x="6683628" y="1730597"/>
          <a:ext cx="2429296" cy="1457578"/>
        </a:xfrm>
        <a:prstGeom prst="rect">
          <a:avLst/>
        </a:prstGeom>
        <a:solidFill>
          <a:schemeClr val="accent2">
            <a:hueOff val="-3549336"/>
            <a:satOff val="17967"/>
            <a:lumOff val="13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Comparison</a:t>
          </a:r>
        </a:p>
      </dsp:txBody>
      <dsp:txXfrm>
        <a:off x="6683628" y="1730597"/>
        <a:ext cx="2429296" cy="1457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 hidden="1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0" y="0"/>
            <a:ext cx="1270000" cy="12700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defRPr sz="100" b="0" i="0" u="none" spc="0">
                <a:solidFill>
                  <a:schemeClr val="tx1"/>
                </a:solidFill>
                <a:latin typeface="Bosch Office Sans" pitchFamily="2" charset="0"/>
              </a:defRPr>
            </a:lvl1pPr>
            <a:lvl2pPr marL="411358" indent="0" algn="ctr">
              <a:buNone/>
              <a:defRPr sz="1799"/>
            </a:lvl2pPr>
            <a:lvl3pPr marL="822716" indent="0" algn="ctr">
              <a:buNone/>
              <a:defRPr sz="1619"/>
            </a:lvl3pPr>
            <a:lvl4pPr marL="1234075" indent="0" algn="ctr">
              <a:buNone/>
              <a:defRPr sz="1440"/>
            </a:lvl4pPr>
            <a:lvl5pPr marL="1645433" indent="0" algn="ctr">
              <a:buNone/>
              <a:defRPr sz="1440"/>
            </a:lvl5pPr>
            <a:lvl6pPr marL="2056792" indent="0" algn="ctr">
              <a:buNone/>
              <a:defRPr sz="1440"/>
            </a:lvl6pPr>
            <a:lvl7pPr marL="2468150" indent="0" algn="ctr">
              <a:buNone/>
              <a:defRPr sz="1440"/>
            </a:lvl7pPr>
            <a:lvl8pPr marL="2879509" indent="0" algn="ctr">
              <a:buNone/>
              <a:defRPr sz="1440"/>
            </a:lvl8pPr>
            <a:lvl9pPr marL="3290867" indent="0" algn="ctr">
              <a:buNone/>
              <a:defRPr sz="144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59080" y="259080"/>
            <a:ext cx="9872980" cy="520446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 anchorCtr="0">
            <a:norm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0" b="0" i="0" u="none" cap="all" spc="0">
                <a:solidFill>
                  <a:srgbClr val="FFFFFF"/>
                </a:solidFill>
                <a:latin typeface="Bosch Office Sans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092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9258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075" y="328614"/>
            <a:ext cx="2364089" cy="5229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3463" y="328614"/>
            <a:ext cx="6895434" cy="5229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29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297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30" y="1538290"/>
            <a:ext cx="9460586" cy="2566987"/>
          </a:xfrm>
        </p:spPr>
        <p:txBody>
          <a:bodyPr anchor="b"/>
          <a:lstStyle>
            <a:lvl1pPr>
              <a:defRPr sz="5398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230" y="4129088"/>
            <a:ext cx="9460586" cy="1350962"/>
          </a:xfrm>
        </p:spPr>
        <p:txBody>
          <a:bodyPr/>
          <a:lstStyle>
            <a:lvl1pPr marL="0" indent="0">
              <a:buNone/>
              <a:defRPr sz="2159">
                <a:solidFill>
                  <a:schemeClr val="tx1">
                    <a:tint val="75000"/>
                  </a:schemeClr>
                </a:solidFill>
              </a:defRPr>
            </a:lvl1pPr>
            <a:lvl2pPr marL="411358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822716" indent="0">
              <a:buNone/>
              <a:defRPr sz="1619">
                <a:solidFill>
                  <a:schemeClr val="tx1">
                    <a:tint val="75000"/>
                  </a:schemeClr>
                </a:solidFill>
              </a:defRPr>
            </a:lvl3pPr>
            <a:lvl4pPr marL="1234075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433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6792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15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7950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0867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618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567" y="1296000"/>
            <a:ext cx="4861931" cy="416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59445" y="1295999"/>
            <a:ext cx="4861931" cy="416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068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80" y="328613"/>
            <a:ext cx="9460586" cy="11922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580" y="1512888"/>
            <a:ext cx="4641401" cy="741362"/>
          </a:xfrm>
        </p:spPr>
        <p:txBody>
          <a:bodyPr anchor="b"/>
          <a:lstStyle>
            <a:lvl1pPr marL="0" indent="0">
              <a:buNone/>
              <a:defRPr sz="2159" b="1"/>
            </a:lvl1pPr>
            <a:lvl2pPr marL="411358" indent="0">
              <a:buNone/>
              <a:defRPr sz="1799" b="1"/>
            </a:lvl2pPr>
            <a:lvl3pPr marL="822716" indent="0">
              <a:buNone/>
              <a:defRPr sz="1619" b="1"/>
            </a:lvl3pPr>
            <a:lvl4pPr marL="1234075" indent="0">
              <a:buNone/>
              <a:defRPr sz="1440" b="1"/>
            </a:lvl4pPr>
            <a:lvl5pPr marL="1645433" indent="0">
              <a:buNone/>
              <a:defRPr sz="1440" b="1"/>
            </a:lvl5pPr>
            <a:lvl6pPr marL="2056792" indent="0">
              <a:buNone/>
              <a:defRPr sz="1440" b="1"/>
            </a:lvl6pPr>
            <a:lvl7pPr marL="2468150" indent="0">
              <a:buNone/>
              <a:defRPr sz="1440" b="1"/>
            </a:lvl7pPr>
            <a:lvl8pPr marL="2879509" indent="0">
              <a:buNone/>
              <a:defRPr sz="1440" b="1"/>
            </a:lvl8pPr>
            <a:lvl9pPr marL="3290867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580" y="2254251"/>
            <a:ext cx="4641401" cy="3314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3598" y="1512888"/>
            <a:ext cx="4662567" cy="741362"/>
          </a:xfrm>
        </p:spPr>
        <p:txBody>
          <a:bodyPr anchor="b"/>
          <a:lstStyle>
            <a:lvl1pPr marL="0" indent="0">
              <a:buNone/>
              <a:defRPr sz="2159" b="1"/>
            </a:lvl1pPr>
            <a:lvl2pPr marL="411358" indent="0">
              <a:buNone/>
              <a:defRPr sz="1799" b="1"/>
            </a:lvl2pPr>
            <a:lvl3pPr marL="822716" indent="0">
              <a:buNone/>
              <a:defRPr sz="1619" b="1"/>
            </a:lvl3pPr>
            <a:lvl4pPr marL="1234075" indent="0">
              <a:buNone/>
              <a:defRPr sz="1440" b="1"/>
            </a:lvl4pPr>
            <a:lvl5pPr marL="1645433" indent="0">
              <a:buNone/>
              <a:defRPr sz="1440" b="1"/>
            </a:lvl5pPr>
            <a:lvl6pPr marL="2056792" indent="0">
              <a:buNone/>
              <a:defRPr sz="1440" b="1"/>
            </a:lvl6pPr>
            <a:lvl7pPr marL="2468150" indent="0">
              <a:buNone/>
              <a:defRPr sz="1440" b="1"/>
            </a:lvl7pPr>
            <a:lvl8pPr marL="2879509" indent="0">
              <a:buNone/>
              <a:defRPr sz="1440" b="1"/>
            </a:lvl8pPr>
            <a:lvl9pPr marL="3290867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3598" y="2254251"/>
            <a:ext cx="4662567" cy="3314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27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609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164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9" y="411163"/>
            <a:ext cx="3538725" cy="1439862"/>
          </a:xfrm>
        </p:spPr>
        <p:txBody>
          <a:bodyPr anchor="b"/>
          <a:lstStyle>
            <a:lvl1pPr>
              <a:defRPr sz="2879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2566" y="889001"/>
            <a:ext cx="5553598" cy="4384675"/>
          </a:xfrm>
        </p:spPr>
        <p:txBody>
          <a:bodyPr/>
          <a:lstStyle>
            <a:lvl1pPr>
              <a:defRPr sz="2879"/>
            </a:lvl1pPr>
            <a:lvl2pPr>
              <a:defRPr sz="2519"/>
            </a:lvl2pPr>
            <a:lvl3pPr>
              <a:defRPr sz="215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579" y="1851025"/>
            <a:ext cx="3538725" cy="3429000"/>
          </a:xfrm>
        </p:spPr>
        <p:txBody>
          <a:bodyPr/>
          <a:lstStyle>
            <a:lvl1pPr marL="0" indent="0">
              <a:buNone/>
              <a:defRPr sz="1440"/>
            </a:lvl1pPr>
            <a:lvl2pPr marL="411358" indent="0">
              <a:buNone/>
              <a:defRPr sz="1260"/>
            </a:lvl2pPr>
            <a:lvl3pPr marL="822716" indent="0">
              <a:buNone/>
              <a:defRPr sz="1080"/>
            </a:lvl3pPr>
            <a:lvl4pPr marL="1234075" indent="0">
              <a:buNone/>
              <a:defRPr sz="900"/>
            </a:lvl4pPr>
            <a:lvl5pPr marL="1645433" indent="0">
              <a:buNone/>
              <a:defRPr sz="900"/>
            </a:lvl5pPr>
            <a:lvl6pPr marL="2056792" indent="0">
              <a:buNone/>
              <a:defRPr sz="900"/>
            </a:lvl6pPr>
            <a:lvl7pPr marL="2468150" indent="0">
              <a:buNone/>
              <a:defRPr sz="900"/>
            </a:lvl7pPr>
            <a:lvl8pPr marL="2879509" indent="0">
              <a:buNone/>
              <a:defRPr sz="900"/>
            </a:lvl8pPr>
            <a:lvl9pPr marL="329086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118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9" y="411163"/>
            <a:ext cx="3538725" cy="1439862"/>
          </a:xfrm>
        </p:spPr>
        <p:txBody>
          <a:bodyPr anchor="b"/>
          <a:lstStyle>
            <a:lvl1pPr>
              <a:defRPr sz="2879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2566" y="889001"/>
            <a:ext cx="5553598" cy="4384675"/>
          </a:xfrm>
        </p:spPr>
        <p:txBody>
          <a:bodyPr/>
          <a:lstStyle>
            <a:lvl1pPr marL="0" indent="0">
              <a:buNone/>
              <a:defRPr sz="2879"/>
            </a:lvl1pPr>
            <a:lvl2pPr marL="411358" indent="0">
              <a:buNone/>
              <a:defRPr sz="2519"/>
            </a:lvl2pPr>
            <a:lvl3pPr marL="822716" indent="0">
              <a:buNone/>
              <a:defRPr sz="2159"/>
            </a:lvl3pPr>
            <a:lvl4pPr marL="1234075" indent="0">
              <a:buNone/>
              <a:defRPr sz="1799"/>
            </a:lvl4pPr>
            <a:lvl5pPr marL="1645433" indent="0">
              <a:buNone/>
              <a:defRPr sz="1799"/>
            </a:lvl5pPr>
            <a:lvl6pPr marL="2056792" indent="0">
              <a:buNone/>
              <a:defRPr sz="1799"/>
            </a:lvl6pPr>
            <a:lvl7pPr marL="2468150" indent="0">
              <a:buNone/>
              <a:defRPr sz="1799"/>
            </a:lvl7pPr>
            <a:lvl8pPr marL="2879509" indent="0">
              <a:buNone/>
              <a:defRPr sz="1799"/>
            </a:lvl8pPr>
            <a:lvl9pPr marL="3290867" indent="0">
              <a:buNone/>
              <a:defRPr sz="1799"/>
            </a:lvl9pPr>
          </a:lstStyle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579" y="1851025"/>
            <a:ext cx="3538725" cy="3429000"/>
          </a:xfrm>
        </p:spPr>
        <p:txBody>
          <a:bodyPr/>
          <a:lstStyle>
            <a:lvl1pPr marL="0" indent="0">
              <a:buNone/>
              <a:defRPr sz="1440"/>
            </a:lvl1pPr>
            <a:lvl2pPr marL="411358" indent="0">
              <a:buNone/>
              <a:defRPr sz="1260"/>
            </a:lvl2pPr>
            <a:lvl3pPr marL="822716" indent="0">
              <a:buNone/>
              <a:defRPr sz="1080"/>
            </a:lvl3pPr>
            <a:lvl4pPr marL="1234075" indent="0">
              <a:buNone/>
              <a:defRPr sz="900"/>
            </a:lvl4pPr>
            <a:lvl5pPr marL="1645433" indent="0">
              <a:buNone/>
              <a:defRPr sz="900"/>
            </a:lvl5pPr>
            <a:lvl6pPr marL="2056792" indent="0">
              <a:buNone/>
              <a:defRPr sz="900"/>
            </a:lvl6pPr>
            <a:lvl7pPr marL="2468150" indent="0">
              <a:buNone/>
              <a:defRPr sz="900"/>
            </a:lvl7pPr>
            <a:lvl8pPr marL="2879509" indent="0">
              <a:buNone/>
              <a:defRPr sz="900"/>
            </a:lvl8pPr>
            <a:lvl9pPr marL="329086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1597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5567" y="648000"/>
            <a:ext cx="8221606" cy="388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568" y="1296000"/>
            <a:ext cx="10275808" cy="416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de-DE" dirty="0"/>
          </a:p>
        </p:txBody>
      </p:sp>
      <p:pic>
        <p:nvPicPr>
          <p:cNvPr id="5" name="Picture 4"/>
          <p:cNvPicPr>
            <a:picLocks/>
          </p:cNvPicPr>
          <p:nvPr userDrawn="1">
            <p:custDataLst>
              <p:tags r:id="rId1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0"/>
            <a:ext cx="1094740" cy="57531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>
            <a:picLocks/>
          </p:cNvPicPr>
          <p:nvPr userDrawn="1">
            <p:custDataLst>
              <p:tags r:id="rId1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999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22716" rtl="0" eaLnBrk="1" latinLnBrk="0" hangingPunct="1">
        <a:lnSpc>
          <a:spcPct val="90000"/>
        </a:lnSpc>
        <a:spcBef>
          <a:spcPct val="0"/>
        </a:spcBef>
        <a:buFontTx/>
        <a:buNone/>
        <a:defRPr sz="1800" b="0" i="0" u="none" kern="1200">
          <a:solidFill>
            <a:schemeClr val="tx1"/>
          </a:solidFill>
          <a:latin typeface="Bosch Office Sans" pitchFamily="2" charset="0"/>
          <a:ea typeface="+mj-ea"/>
          <a:cs typeface="+mj-cs"/>
        </a:defRPr>
      </a:lvl1pPr>
    </p:titleStyle>
    <p:bodyStyle>
      <a:lvl1pPr marL="251460" indent="-251460" algn="l" defTabSz="822716" rtl="0" eaLnBrk="1" latinLnBrk="0" hangingPunct="1">
        <a:lnSpc>
          <a:spcPct val="107000"/>
        </a:lnSpc>
        <a:spcBef>
          <a:spcPts val="500"/>
        </a:spcBef>
        <a:buClrTx/>
        <a:buSzPct val="100000"/>
        <a:buFont typeface="Wingdings 3" panose="05040102010807070707" pitchFamily="18" charset="2"/>
        <a:buChar char=""/>
        <a:defRPr sz="1800" b="0" i="0" u="none" kern="1200">
          <a:solidFill>
            <a:schemeClr val="tx1"/>
          </a:solidFill>
          <a:latin typeface="Bosch Office Sans" pitchFamily="2" charset="0"/>
          <a:ea typeface="+mn-ea"/>
          <a:cs typeface="+mn-cs"/>
        </a:defRPr>
      </a:lvl1pPr>
      <a:lvl2pPr marL="508000" indent="-274320" algn="l" defTabSz="822716" rtl="0" eaLnBrk="1" latinLnBrk="0" hangingPunct="1">
        <a:lnSpc>
          <a:spcPct val="103000"/>
        </a:lnSpc>
        <a:spcBef>
          <a:spcPts val="500"/>
        </a:spcBef>
        <a:buClrTx/>
        <a:buSzPct val="100000"/>
        <a:buFont typeface="Wingdings 3" panose="05040102010807070707" pitchFamily="18" charset="2"/>
        <a:buChar char=""/>
        <a:defRPr sz="1600" b="0" i="0" u="none" kern="1200">
          <a:solidFill>
            <a:schemeClr val="tx1"/>
          </a:solidFill>
          <a:latin typeface="Bosch Office Sans" pitchFamily="2" charset="0"/>
          <a:ea typeface="+mn-ea"/>
          <a:cs typeface="+mn-cs"/>
        </a:defRPr>
      </a:lvl2pPr>
      <a:lvl3pPr marL="730250" indent="-204470" algn="l" defTabSz="822716" rtl="0" eaLnBrk="1" latinLnBrk="0" hangingPunct="1">
        <a:lnSpc>
          <a:spcPct val="102000"/>
        </a:lnSpc>
        <a:spcBef>
          <a:spcPts val="500"/>
        </a:spcBef>
        <a:buClrTx/>
        <a:buSzPct val="100000"/>
        <a:buFontTx/>
        <a:buChar char="‒"/>
        <a:defRPr sz="1400" b="0" i="0" u="none" kern="1200">
          <a:solidFill>
            <a:schemeClr val="tx1"/>
          </a:solidFill>
          <a:latin typeface="Bosch Office Sans" pitchFamily="2" charset="0"/>
          <a:ea typeface="+mn-ea"/>
          <a:cs typeface="+mn-cs"/>
        </a:defRPr>
      </a:lvl3pPr>
      <a:lvl4pPr marL="932180" indent="-184150" algn="l" defTabSz="822716" rtl="0" eaLnBrk="1" latinLnBrk="0" hangingPunct="1">
        <a:lnSpc>
          <a:spcPct val="103000"/>
        </a:lnSpc>
        <a:spcBef>
          <a:spcPts val="500"/>
        </a:spcBef>
        <a:buClrTx/>
        <a:buSzPct val="100000"/>
        <a:buFontTx/>
        <a:buChar char="‒"/>
        <a:defRPr sz="1300" b="0" i="0" u="none" kern="1200">
          <a:solidFill>
            <a:schemeClr val="tx1"/>
          </a:solidFill>
          <a:latin typeface="Bosch Office Sans" pitchFamily="2" charset="0"/>
          <a:ea typeface="+mn-ea"/>
          <a:cs typeface="+mn-cs"/>
        </a:defRPr>
      </a:lvl4pPr>
      <a:lvl5pPr marL="932180" indent="-184150" algn="l" defTabSz="822716" rtl="0" eaLnBrk="1" latinLnBrk="0" hangingPunct="1">
        <a:lnSpc>
          <a:spcPct val="103000"/>
        </a:lnSpc>
        <a:spcBef>
          <a:spcPts val="500"/>
        </a:spcBef>
        <a:buClrTx/>
        <a:buSzPct val="100000"/>
        <a:buFontTx/>
        <a:buChar char="‒"/>
        <a:defRPr sz="1300" b="0" i="0" u="none" kern="1200">
          <a:solidFill>
            <a:schemeClr val="tx1"/>
          </a:solidFill>
          <a:latin typeface="Bosch Office Sans" pitchFamily="2" charset="0"/>
          <a:ea typeface="+mn-ea"/>
          <a:cs typeface="+mn-cs"/>
        </a:defRPr>
      </a:lvl5pPr>
      <a:lvl6pPr marL="932180" indent="-184150" algn="l" defTabSz="822716" rtl="0" eaLnBrk="1" latinLnBrk="0" hangingPunct="1">
        <a:lnSpc>
          <a:spcPct val="103000"/>
        </a:lnSpc>
        <a:spcBef>
          <a:spcPts val="500"/>
        </a:spcBef>
        <a:buClrTx/>
        <a:buSzPct val="100000"/>
        <a:buFontTx/>
        <a:buChar char="‒"/>
        <a:defRPr sz="1300" b="0" i="0" u="none" kern="1200">
          <a:solidFill>
            <a:schemeClr val="tx1"/>
          </a:solidFill>
          <a:latin typeface="Bosch Office Sans" pitchFamily="2" charset="0"/>
          <a:ea typeface="+mn-ea"/>
          <a:cs typeface="+mn-cs"/>
        </a:defRPr>
      </a:lvl6pPr>
      <a:lvl7pPr marL="932180" indent="-184150" algn="l" defTabSz="822716" rtl="0" eaLnBrk="1" latinLnBrk="0" hangingPunct="1">
        <a:lnSpc>
          <a:spcPct val="103000"/>
        </a:lnSpc>
        <a:spcBef>
          <a:spcPts val="500"/>
        </a:spcBef>
        <a:buClrTx/>
        <a:buSzPct val="100000"/>
        <a:buFontTx/>
        <a:buChar char="‒"/>
        <a:defRPr sz="1300" b="0" i="0" u="none" kern="1200">
          <a:solidFill>
            <a:schemeClr val="tx1"/>
          </a:solidFill>
          <a:latin typeface="Bosch Office Sans" pitchFamily="2" charset="0"/>
          <a:ea typeface="+mn-ea"/>
          <a:cs typeface="+mn-cs"/>
        </a:defRPr>
      </a:lvl7pPr>
      <a:lvl8pPr marL="932180" indent="-184150" algn="l" defTabSz="822716" rtl="0" eaLnBrk="1" latinLnBrk="0" hangingPunct="1">
        <a:lnSpc>
          <a:spcPct val="103000"/>
        </a:lnSpc>
        <a:spcBef>
          <a:spcPts val="500"/>
        </a:spcBef>
        <a:buClrTx/>
        <a:buSzPct val="100000"/>
        <a:buFontTx/>
        <a:buChar char="‒"/>
        <a:defRPr sz="1300" b="0" i="0" u="none" kern="1200">
          <a:solidFill>
            <a:schemeClr val="tx1"/>
          </a:solidFill>
          <a:latin typeface="Bosch Office Sans" pitchFamily="2" charset="0"/>
          <a:ea typeface="+mn-ea"/>
          <a:cs typeface="+mn-cs"/>
        </a:defRPr>
      </a:lvl8pPr>
      <a:lvl9pPr marL="932180" indent="-184150" algn="l" defTabSz="822716" rtl="0" eaLnBrk="1" latinLnBrk="0" hangingPunct="1">
        <a:lnSpc>
          <a:spcPct val="103000"/>
        </a:lnSpc>
        <a:spcBef>
          <a:spcPts val="500"/>
        </a:spcBef>
        <a:buClrTx/>
        <a:buSzPct val="100000"/>
        <a:buFontTx/>
        <a:buChar char="‒"/>
        <a:defRPr sz="1300" b="0" i="0" u="none" kern="1200" baseline="0">
          <a:solidFill>
            <a:schemeClr val="tx1"/>
          </a:solidFill>
          <a:latin typeface="Bosch Office Sans" pitchFamily="2" charset="0"/>
          <a:ea typeface="+mn-ea"/>
          <a:cs typeface="+mn-cs"/>
        </a:defRPr>
      </a:lvl9pPr>
    </p:bodyStyle>
    <p:otherStyle>
      <a:defPPr>
        <a:defRPr lang="de-DE"/>
      </a:defPPr>
      <a:lvl1pPr marL="0" algn="l" defTabSz="82271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1pPr>
      <a:lvl2pPr marL="411358" algn="l" defTabSz="82271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2pPr>
      <a:lvl3pPr marL="822716" algn="l" defTabSz="82271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3pPr>
      <a:lvl4pPr marL="1234075" algn="l" defTabSz="82271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4pPr>
      <a:lvl5pPr marL="1645433" algn="l" defTabSz="82271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5pPr>
      <a:lvl6pPr marL="2056792" algn="l" defTabSz="82271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6pPr>
      <a:lvl7pPr marL="2468150" algn="l" defTabSz="82271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7pPr>
      <a:lvl8pPr marL="2879509" algn="l" defTabSz="82271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8pPr>
      <a:lvl9pPr marL="3290867" algn="l" defTabSz="82271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10" Type="http://schemas.openxmlformats.org/officeDocument/2006/relationships/image" Target="../media/image4.png"/><Relationship Id="rId4" Type="http://schemas.openxmlformats.org/officeDocument/2006/relationships/tags" Target="../tags/tag9.xml"/><Relationship Id="rId9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9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10" Type="http://schemas.openxmlformats.org/officeDocument/2006/relationships/image" Target="../media/image15.jpeg"/><Relationship Id="rId4" Type="http://schemas.openxmlformats.org/officeDocument/2006/relationships/tags" Target="../tags/tag93.xml"/><Relationship Id="rId9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10" Type="http://schemas.openxmlformats.org/officeDocument/2006/relationships/image" Target="../media/image16.png"/><Relationship Id="rId4" Type="http://schemas.openxmlformats.org/officeDocument/2006/relationships/tags" Target="../tags/tag101.xml"/><Relationship Id="rId9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image" Target="../media/image22.png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image" Target="../media/image21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38.xml"/><Relationship Id="rId15" Type="http://schemas.openxmlformats.org/officeDocument/2006/relationships/image" Target="../media/image24.png"/><Relationship Id="rId10" Type="http://schemas.openxmlformats.org/officeDocument/2006/relationships/tags" Target="../tags/tag143.xml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4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.emf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60.xml"/><Relationship Id="rId7" Type="http://schemas.openxmlformats.org/officeDocument/2006/relationships/tags" Target="../tags/tag164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81.xml"/><Relationship Id="rId7" Type="http://schemas.openxmlformats.org/officeDocument/2006/relationships/tags" Target="../tags/tag185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88.xml"/><Relationship Id="rId7" Type="http://schemas.openxmlformats.org/officeDocument/2006/relationships/tags" Target="../tags/tag19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202.xml"/><Relationship Id="rId7" Type="http://schemas.openxmlformats.org/officeDocument/2006/relationships/tags" Target="../tags/tag206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09.xml"/><Relationship Id="rId7" Type="http://schemas.openxmlformats.org/officeDocument/2006/relationships/image" Target="../media/image4.png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image" Target="../media/image1.emf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13" Type="http://schemas.openxmlformats.org/officeDocument/2006/relationships/image" Target="../media/image2.png"/><Relationship Id="rId3" Type="http://schemas.openxmlformats.org/officeDocument/2006/relationships/tags" Target="../tags/tag213.xml"/><Relationship Id="rId7" Type="http://schemas.openxmlformats.org/officeDocument/2006/relationships/tags" Target="../tags/tag217.xml"/><Relationship Id="rId12" Type="http://schemas.openxmlformats.org/officeDocument/2006/relationships/image" Target="../media/image1.emf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215.xml"/><Relationship Id="rId10" Type="http://schemas.openxmlformats.org/officeDocument/2006/relationships/tags" Target="../tags/tag220.xml"/><Relationship Id="rId4" Type="http://schemas.openxmlformats.org/officeDocument/2006/relationships/tags" Target="../tags/tag214.xml"/><Relationship Id="rId9" Type="http://schemas.openxmlformats.org/officeDocument/2006/relationships/tags" Target="../tags/tag2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2" Type="http://schemas.openxmlformats.org/officeDocument/2006/relationships/tags" Target="../tags/tag17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13" Type="http://schemas.openxmlformats.org/officeDocument/2006/relationships/image" Target="../media/image2.png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12" Type="http://schemas.openxmlformats.org/officeDocument/2006/relationships/image" Target="../media/image1.emf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225.xml"/><Relationship Id="rId10" Type="http://schemas.openxmlformats.org/officeDocument/2006/relationships/tags" Target="../tags/tag230.xml"/><Relationship Id="rId4" Type="http://schemas.openxmlformats.org/officeDocument/2006/relationships/tags" Target="../tags/tag224.xml"/><Relationship Id="rId9" Type="http://schemas.openxmlformats.org/officeDocument/2006/relationships/tags" Target="../tags/tag229.xml"/><Relationship Id="rId1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38.xml"/><Relationship Id="rId13" Type="http://schemas.openxmlformats.org/officeDocument/2006/relationships/image" Target="../media/image2.png"/><Relationship Id="rId3" Type="http://schemas.openxmlformats.org/officeDocument/2006/relationships/tags" Target="../tags/tag233.xml"/><Relationship Id="rId7" Type="http://schemas.openxmlformats.org/officeDocument/2006/relationships/tags" Target="../tags/tag237.xml"/><Relationship Id="rId12" Type="http://schemas.openxmlformats.org/officeDocument/2006/relationships/image" Target="../media/image1.emf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235.xml"/><Relationship Id="rId10" Type="http://schemas.openxmlformats.org/officeDocument/2006/relationships/tags" Target="../tags/tag240.xml"/><Relationship Id="rId4" Type="http://schemas.openxmlformats.org/officeDocument/2006/relationships/tags" Target="../tags/tag234.xml"/><Relationship Id="rId9" Type="http://schemas.openxmlformats.org/officeDocument/2006/relationships/tags" Target="../tags/tag239.xml"/><Relationship Id="rId1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248.xml"/><Relationship Id="rId13" Type="http://schemas.openxmlformats.org/officeDocument/2006/relationships/image" Target="../media/image2.png"/><Relationship Id="rId3" Type="http://schemas.openxmlformats.org/officeDocument/2006/relationships/tags" Target="../tags/tag243.xml"/><Relationship Id="rId7" Type="http://schemas.openxmlformats.org/officeDocument/2006/relationships/tags" Target="../tags/tag247.xml"/><Relationship Id="rId12" Type="http://schemas.openxmlformats.org/officeDocument/2006/relationships/image" Target="../media/image1.emf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245.xml"/><Relationship Id="rId10" Type="http://schemas.openxmlformats.org/officeDocument/2006/relationships/tags" Target="../tags/tag250.xml"/><Relationship Id="rId4" Type="http://schemas.openxmlformats.org/officeDocument/2006/relationships/tags" Target="../tags/tag244.xml"/><Relationship Id="rId9" Type="http://schemas.openxmlformats.org/officeDocument/2006/relationships/tags" Target="../tags/tag249.xml"/><Relationship Id="rId1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13" Type="http://schemas.openxmlformats.org/officeDocument/2006/relationships/image" Target="../media/image1.emf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11" Type="http://schemas.openxmlformats.org/officeDocument/2006/relationships/tags" Target="../tags/tag261.xml"/><Relationship Id="rId5" Type="http://schemas.openxmlformats.org/officeDocument/2006/relationships/tags" Target="../tags/tag255.xml"/><Relationship Id="rId10" Type="http://schemas.openxmlformats.org/officeDocument/2006/relationships/tags" Target="../tags/tag260.xml"/><Relationship Id="rId4" Type="http://schemas.openxmlformats.org/officeDocument/2006/relationships/tags" Target="../tags/tag254.xml"/><Relationship Id="rId9" Type="http://schemas.openxmlformats.org/officeDocument/2006/relationships/tags" Target="../tags/tag259.xml"/><Relationship Id="rId1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269.xml"/><Relationship Id="rId13" Type="http://schemas.openxmlformats.org/officeDocument/2006/relationships/image" Target="../media/image2.png"/><Relationship Id="rId3" Type="http://schemas.openxmlformats.org/officeDocument/2006/relationships/tags" Target="../tags/tag264.xml"/><Relationship Id="rId7" Type="http://schemas.openxmlformats.org/officeDocument/2006/relationships/tags" Target="../tags/tag268.xml"/><Relationship Id="rId12" Type="http://schemas.openxmlformats.org/officeDocument/2006/relationships/image" Target="../media/image1.emf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6" Type="http://schemas.openxmlformats.org/officeDocument/2006/relationships/tags" Target="../tags/tag267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266.xml"/><Relationship Id="rId10" Type="http://schemas.openxmlformats.org/officeDocument/2006/relationships/tags" Target="../tags/tag271.xml"/><Relationship Id="rId4" Type="http://schemas.openxmlformats.org/officeDocument/2006/relationships/tags" Target="../tags/tag265.xml"/><Relationship Id="rId9" Type="http://schemas.openxmlformats.org/officeDocument/2006/relationships/tags" Target="../tags/tag270.xml"/><Relationship Id="rId1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279.xml"/><Relationship Id="rId13" Type="http://schemas.openxmlformats.org/officeDocument/2006/relationships/image" Target="../media/image38.png"/><Relationship Id="rId3" Type="http://schemas.openxmlformats.org/officeDocument/2006/relationships/tags" Target="../tags/tag274.xml"/><Relationship Id="rId7" Type="http://schemas.openxmlformats.org/officeDocument/2006/relationships/tags" Target="../tags/tag278.xml"/><Relationship Id="rId12" Type="http://schemas.openxmlformats.org/officeDocument/2006/relationships/image" Target="../media/image2.png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11" Type="http://schemas.openxmlformats.org/officeDocument/2006/relationships/image" Target="../media/image1.emf"/><Relationship Id="rId5" Type="http://schemas.openxmlformats.org/officeDocument/2006/relationships/tags" Target="../tags/tag276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275.xml"/><Relationship Id="rId9" Type="http://schemas.openxmlformats.org/officeDocument/2006/relationships/tags" Target="../tags/tag28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288.xml"/><Relationship Id="rId13" Type="http://schemas.openxmlformats.org/officeDocument/2006/relationships/image" Target="../media/image1.emf"/><Relationship Id="rId18" Type="http://schemas.openxmlformats.org/officeDocument/2006/relationships/diagramColors" Target="../diagrams/colors1.xml"/><Relationship Id="rId3" Type="http://schemas.openxmlformats.org/officeDocument/2006/relationships/tags" Target="../tags/tag283.xml"/><Relationship Id="rId7" Type="http://schemas.openxmlformats.org/officeDocument/2006/relationships/tags" Target="../tags/tag287.xml"/><Relationship Id="rId12" Type="http://schemas.openxmlformats.org/officeDocument/2006/relationships/slideLayout" Target="../slideLayouts/slideLayout2.xml"/><Relationship Id="rId17" Type="http://schemas.openxmlformats.org/officeDocument/2006/relationships/diagramQuickStyle" Target="../diagrams/quickStyle1.xml"/><Relationship Id="rId2" Type="http://schemas.openxmlformats.org/officeDocument/2006/relationships/tags" Target="../tags/tag282.xml"/><Relationship Id="rId16" Type="http://schemas.openxmlformats.org/officeDocument/2006/relationships/diagramLayout" Target="../diagrams/layout1.xml"/><Relationship Id="rId1" Type="http://schemas.openxmlformats.org/officeDocument/2006/relationships/tags" Target="../tags/tag281.xml"/><Relationship Id="rId6" Type="http://schemas.openxmlformats.org/officeDocument/2006/relationships/tags" Target="../tags/tag286.xml"/><Relationship Id="rId11" Type="http://schemas.openxmlformats.org/officeDocument/2006/relationships/tags" Target="../tags/tag291.xml"/><Relationship Id="rId5" Type="http://schemas.openxmlformats.org/officeDocument/2006/relationships/tags" Target="../tags/tag285.xml"/><Relationship Id="rId15" Type="http://schemas.openxmlformats.org/officeDocument/2006/relationships/diagramData" Target="../diagrams/data1.xml"/><Relationship Id="rId10" Type="http://schemas.openxmlformats.org/officeDocument/2006/relationships/tags" Target="../tags/tag290.xml"/><Relationship Id="rId19" Type="http://schemas.microsoft.com/office/2007/relationships/diagramDrawing" Target="../diagrams/drawing1.xml"/><Relationship Id="rId4" Type="http://schemas.openxmlformats.org/officeDocument/2006/relationships/tags" Target="../tags/tag284.xml"/><Relationship Id="rId9" Type="http://schemas.openxmlformats.org/officeDocument/2006/relationships/tags" Target="../tags/tag289.xml"/><Relationship Id="rId1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299.xml"/><Relationship Id="rId13" Type="http://schemas.openxmlformats.org/officeDocument/2006/relationships/tags" Target="../tags/tag304.xml"/><Relationship Id="rId18" Type="http://schemas.openxmlformats.org/officeDocument/2006/relationships/image" Target="../media/image2.png"/><Relationship Id="rId3" Type="http://schemas.openxmlformats.org/officeDocument/2006/relationships/tags" Target="../tags/tag294.xml"/><Relationship Id="rId21" Type="http://schemas.openxmlformats.org/officeDocument/2006/relationships/image" Target="../media/image41.PNG"/><Relationship Id="rId7" Type="http://schemas.openxmlformats.org/officeDocument/2006/relationships/tags" Target="../tags/tag298.xml"/><Relationship Id="rId12" Type="http://schemas.openxmlformats.org/officeDocument/2006/relationships/tags" Target="../tags/tag303.xml"/><Relationship Id="rId17" Type="http://schemas.openxmlformats.org/officeDocument/2006/relationships/image" Target="../media/image1.emf"/><Relationship Id="rId2" Type="http://schemas.openxmlformats.org/officeDocument/2006/relationships/tags" Target="../tags/tag293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40.PNG"/><Relationship Id="rId1" Type="http://schemas.openxmlformats.org/officeDocument/2006/relationships/tags" Target="../tags/tag292.xml"/><Relationship Id="rId6" Type="http://schemas.openxmlformats.org/officeDocument/2006/relationships/tags" Target="../tags/tag297.xml"/><Relationship Id="rId11" Type="http://schemas.openxmlformats.org/officeDocument/2006/relationships/tags" Target="../tags/tag302.xml"/><Relationship Id="rId5" Type="http://schemas.openxmlformats.org/officeDocument/2006/relationships/tags" Target="../tags/tag296.xml"/><Relationship Id="rId15" Type="http://schemas.openxmlformats.org/officeDocument/2006/relationships/tags" Target="../tags/tag306.xml"/><Relationship Id="rId23" Type="http://schemas.openxmlformats.org/officeDocument/2006/relationships/image" Target="../media/image43.PNG"/><Relationship Id="rId10" Type="http://schemas.openxmlformats.org/officeDocument/2006/relationships/tags" Target="../tags/tag301.xml"/><Relationship Id="rId19" Type="http://schemas.openxmlformats.org/officeDocument/2006/relationships/image" Target="../media/image39.PNG"/><Relationship Id="rId4" Type="http://schemas.openxmlformats.org/officeDocument/2006/relationships/tags" Target="../tags/tag295.xml"/><Relationship Id="rId9" Type="http://schemas.openxmlformats.org/officeDocument/2006/relationships/tags" Target="../tags/tag300.xml"/><Relationship Id="rId14" Type="http://schemas.openxmlformats.org/officeDocument/2006/relationships/tags" Target="../tags/tag305.xml"/><Relationship Id="rId2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309.xml"/><Relationship Id="rId7" Type="http://schemas.openxmlformats.org/officeDocument/2006/relationships/tags" Target="../tags/tag313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316.xml"/><Relationship Id="rId7" Type="http://schemas.openxmlformats.org/officeDocument/2006/relationships/tags" Target="../tags/tag320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328.xml"/><Relationship Id="rId13" Type="http://schemas.openxmlformats.org/officeDocument/2006/relationships/image" Target="../media/image46.PNG"/><Relationship Id="rId3" Type="http://schemas.openxmlformats.org/officeDocument/2006/relationships/tags" Target="../tags/tag323.xml"/><Relationship Id="rId7" Type="http://schemas.openxmlformats.org/officeDocument/2006/relationships/tags" Target="../tags/tag327.xml"/><Relationship Id="rId12" Type="http://schemas.openxmlformats.org/officeDocument/2006/relationships/image" Target="../media/image39.PNG"/><Relationship Id="rId2" Type="http://schemas.openxmlformats.org/officeDocument/2006/relationships/tags" Target="../tags/tag322.xml"/><Relationship Id="rId1" Type="http://schemas.openxmlformats.org/officeDocument/2006/relationships/tags" Target="../tags/tag321.xml"/><Relationship Id="rId6" Type="http://schemas.openxmlformats.org/officeDocument/2006/relationships/tags" Target="../tags/tag32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25.xml"/><Relationship Id="rId15" Type="http://schemas.openxmlformats.org/officeDocument/2006/relationships/image" Target="../media/image47.PNG"/><Relationship Id="rId10" Type="http://schemas.openxmlformats.org/officeDocument/2006/relationships/tags" Target="../tags/tag330.xml"/><Relationship Id="rId4" Type="http://schemas.openxmlformats.org/officeDocument/2006/relationships/tags" Target="../tags/tag324.xml"/><Relationship Id="rId9" Type="http://schemas.openxmlformats.org/officeDocument/2006/relationships/tags" Target="../tags/tag329.xml"/><Relationship Id="rId1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338.xml"/><Relationship Id="rId3" Type="http://schemas.openxmlformats.org/officeDocument/2006/relationships/tags" Target="../tags/tag333.xml"/><Relationship Id="rId7" Type="http://schemas.openxmlformats.org/officeDocument/2006/relationships/tags" Target="../tags/tag337.xml"/><Relationship Id="rId12" Type="http://schemas.openxmlformats.org/officeDocument/2006/relationships/image" Target="../media/image46.PNG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6" Type="http://schemas.openxmlformats.org/officeDocument/2006/relationships/tags" Target="../tags/tag336.xml"/><Relationship Id="rId11" Type="http://schemas.openxmlformats.org/officeDocument/2006/relationships/image" Target="../media/image39.PNG"/><Relationship Id="rId5" Type="http://schemas.openxmlformats.org/officeDocument/2006/relationships/tags" Target="../tags/tag335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334.xml"/><Relationship Id="rId9" Type="http://schemas.openxmlformats.org/officeDocument/2006/relationships/tags" Target="../tags/tag33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347.xml"/><Relationship Id="rId3" Type="http://schemas.openxmlformats.org/officeDocument/2006/relationships/tags" Target="../tags/tag342.xml"/><Relationship Id="rId7" Type="http://schemas.openxmlformats.org/officeDocument/2006/relationships/tags" Target="../tags/tag346.xml"/><Relationship Id="rId12" Type="http://schemas.openxmlformats.org/officeDocument/2006/relationships/image" Target="../media/image49.PNG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6" Type="http://schemas.openxmlformats.org/officeDocument/2006/relationships/tags" Target="../tags/tag345.xml"/><Relationship Id="rId11" Type="http://schemas.openxmlformats.org/officeDocument/2006/relationships/image" Target="../media/image48.PNG"/><Relationship Id="rId5" Type="http://schemas.openxmlformats.org/officeDocument/2006/relationships/tags" Target="../tags/tag344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343.xml"/><Relationship Id="rId9" Type="http://schemas.openxmlformats.org/officeDocument/2006/relationships/tags" Target="../tags/tag34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356.xml"/><Relationship Id="rId3" Type="http://schemas.openxmlformats.org/officeDocument/2006/relationships/tags" Target="../tags/tag351.xml"/><Relationship Id="rId7" Type="http://schemas.openxmlformats.org/officeDocument/2006/relationships/tags" Target="../tags/tag355.xml"/><Relationship Id="rId2" Type="http://schemas.openxmlformats.org/officeDocument/2006/relationships/tags" Target="../tags/tag350.xml"/><Relationship Id="rId1" Type="http://schemas.openxmlformats.org/officeDocument/2006/relationships/tags" Target="../tags/tag349.xml"/><Relationship Id="rId6" Type="http://schemas.openxmlformats.org/officeDocument/2006/relationships/tags" Target="../tags/tag354.xml"/><Relationship Id="rId11" Type="http://schemas.openxmlformats.org/officeDocument/2006/relationships/image" Target="../media/image50.PNG"/><Relationship Id="rId5" Type="http://schemas.openxmlformats.org/officeDocument/2006/relationships/tags" Target="../tags/tag353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352.xml"/><Relationship Id="rId9" Type="http://schemas.openxmlformats.org/officeDocument/2006/relationships/tags" Target="../tags/tag35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360.xml"/><Relationship Id="rId7" Type="http://schemas.openxmlformats.org/officeDocument/2006/relationships/tags" Target="../tags/tag364.xml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tags" Target="../tags/tag361.xml"/><Relationship Id="rId9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367.xml"/><Relationship Id="rId7" Type="http://schemas.openxmlformats.org/officeDocument/2006/relationships/tags" Target="../tags/tag371.xml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4" Type="http://schemas.openxmlformats.org/officeDocument/2006/relationships/tags" Target="../tags/tag368.xml"/><Relationship Id="rId9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374.xml"/><Relationship Id="rId7" Type="http://schemas.openxmlformats.org/officeDocument/2006/relationships/tags" Target="../tags/tag378.xml"/><Relationship Id="rId2" Type="http://schemas.openxmlformats.org/officeDocument/2006/relationships/tags" Target="../tags/tag373.xml"/><Relationship Id="rId1" Type="http://schemas.openxmlformats.org/officeDocument/2006/relationships/tags" Target="../tags/tag372.xml"/><Relationship Id="rId6" Type="http://schemas.openxmlformats.org/officeDocument/2006/relationships/tags" Target="../tags/tag377.xml"/><Relationship Id="rId5" Type="http://schemas.openxmlformats.org/officeDocument/2006/relationships/tags" Target="../tags/tag376.xml"/><Relationship Id="rId4" Type="http://schemas.openxmlformats.org/officeDocument/2006/relationships/tags" Target="../tags/tag375.xml"/><Relationship Id="rId9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381.xml"/><Relationship Id="rId7" Type="http://schemas.openxmlformats.org/officeDocument/2006/relationships/tags" Target="../tags/tag385.xml"/><Relationship Id="rId2" Type="http://schemas.openxmlformats.org/officeDocument/2006/relationships/tags" Target="../tags/tag380.xml"/><Relationship Id="rId1" Type="http://schemas.openxmlformats.org/officeDocument/2006/relationships/tags" Target="../tags/tag379.xml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" Type="http://schemas.openxmlformats.org/officeDocument/2006/relationships/tags" Target="../tags/tag382.xml"/><Relationship Id="rId9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388.xml"/><Relationship Id="rId7" Type="http://schemas.openxmlformats.org/officeDocument/2006/relationships/tags" Target="../tags/tag392.xml"/><Relationship Id="rId2" Type="http://schemas.openxmlformats.org/officeDocument/2006/relationships/tags" Target="../tags/tag387.xml"/><Relationship Id="rId1" Type="http://schemas.openxmlformats.org/officeDocument/2006/relationships/tags" Target="../tags/tag386.xml"/><Relationship Id="rId6" Type="http://schemas.openxmlformats.org/officeDocument/2006/relationships/tags" Target="../tags/tag391.xml"/><Relationship Id="rId5" Type="http://schemas.openxmlformats.org/officeDocument/2006/relationships/tags" Target="../tags/tag390.xml"/><Relationship Id="rId4" Type="http://schemas.openxmlformats.org/officeDocument/2006/relationships/tags" Target="../tags/tag389.xml"/><Relationship Id="rId9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400.xml"/><Relationship Id="rId13" Type="http://schemas.openxmlformats.org/officeDocument/2006/relationships/image" Target="../media/image56.png"/><Relationship Id="rId3" Type="http://schemas.openxmlformats.org/officeDocument/2006/relationships/tags" Target="../tags/tag395.xml"/><Relationship Id="rId7" Type="http://schemas.openxmlformats.org/officeDocument/2006/relationships/tags" Target="../tags/tag399.xml"/><Relationship Id="rId12" Type="http://schemas.openxmlformats.org/officeDocument/2006/relationships/image" Target="../media/image2.png"/><Relationship Id="rId2" Type="http://schemas.openxmlformats.org/officeDocument/2006/relationships/tags" Target="../tags/tag394.xml"/><Relationship Id="rId1" Type="http://schemas.openxmlformats.org/officeDocument/2006/relationships/tags" Target="../tags/tag393.xml"/><Relationship Id="rId6" Type="http://schemas.openxmlformats.org/officeDocument/2006/relationships/tags" Target="../tags/tag398.xml"/><Relationship Id="rId11" Type="http://schemas.openxmlformats.org/officeDocument/2006/relationships/image" Target="../media/image1.emf"/><Relationship Id="rId5" Type="http://schemas.openxmlformats.org/officeDocument/2006/relationships/tags" Target="../tags/tag397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396.xml"/><Relationship Id="rId9" Type="http://schemas.openxmlformats.org/officeDocument/2006/relationships/tags" Target="../tags/tag40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409.xml"/><Relationship Id="rId13" Type="http://schemas.openxmlformats.org/officeDocument/2006/relationships/image" Target="../media/image57.png"/><Relationship Id="rId3" Type="http://schemas.openxmlformats.org/officeDocument/2006/relationships/tags" Target="../tags/tag404.xml"/><Relationship Id="rId7" Type="http://schemas.openxmlformats.org/officeDocument/2006/relationships/tags" Target="../tags/tag408.xml"/><Relationship Id="rId12" Type="http://schemas.openxmlformats.org/officeDocument/2006/relationships/image" Target="../media/image2.png"/><Relationship Id="rId2" Type="http://schemas.openxmlformats.org/officeDocument/2006/relationships/tags" Target="../tags/tag403.xml"/><Relationship Id="rId1" Type="http://schemas.openxmlformats.org/officeDocument/2006/relationships/tags" Target="../tags/tag402.xml"/><Relationship Id="rId6" Type="http://schemas.openxmlformats.org/officeDocument/2006/relationships/tags" Target="../tags/tag407.xml"/><Relationship Id="rId11" Type="http://schemas.openxmlformats.org/officeDocument/2006/relationships/image" Target="../media/image1.emf"/><Relationship Id="rId5" Type="http://schemas.openxmlformats.org/officeDocument/2006/relationships/tags" Target="../tags/tag406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405.xml"/><Relationship Id="rId9" Type="http://schemas.openxmlformats.org/officeDocument/2006/relationships/tags" Target="../tags/tag4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image" Target="../media/image6.png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5" Type="http://schemas.openxmlformats.org/officeDocument/2006/relationships/image" Target="../media/image8.jpeg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10" Type="http://schemas.openxmlformats.org/officeDocument/2006/relationships/image" Target="../media/image9.jpeg"/><Relationship Id="rId4" Type="http://schemas.openxmlformats.org/officeDocument/2006/relationships/tags" Target="../tags/tag53.xml"/><Relationship Id="rId9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image" Target="../media/image11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10.png"/><Relationship Id="rId5" Type="http://schemas.openxmlformats.org/officeDocument/2006/relationships/tags" Target="../tags/tag62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61.xml"/><Relationship Id="rId9" Type="http://schemas.openxmlformats.org/officeDocument/2006/relationships/tags" Target="../tags/tag6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image" Target="../media/image12.png"/><Relationship Id="rId5" Type="http://schemas.openxmlformats.org/officeDocument/2006/relationships/tags" Target="../tags/tag71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70.xml"/><Relationship Id="rId9" Type="http://schemas.openxmlformats.org/officeDocument/2006/relationships/tags" Target="../tags/tag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 hidden="1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0" y="0"/>
            <a:ext cx="1270000" cy="127000"/>
          </a:xfrm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anchor="t">
            <a:noAutofit/>
          </a:bodyPr>
          <a:lstStyle/>
          <a:p>
            <a:endParaRPr lang="en-GB"/>
          </a:p>
        </p:txBody>
      </p:sp>
      <p:pic>
        <p:nvPicPr>
          <p:cNvPr id="6" name="Picture 5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0260" cy="617093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0"/>
            <a:ext cx="1094740" cy="57531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0"/>
            <a:ext cx="129540" cy="617093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>
          <a:xfrm>
            <a:off x="259080" y="259080"/>
            <a:ext cx="9872980" cy="5204460"/>
          </a:xfrm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rmAutofit/>
          </a:bodyPr>
          <a:lstStyle/>
          <a:p>
            <a:r>
              <a:rPr lang="tr-TR" dirty="0" smtClean="0"/>
              <a:t>DATA STRUCTURES</a:t>
            </a:r>
            <a:br>
              <a:rPr lang="tr-TR" dirty="0" smtClean="0"/>
            </a:br>
            <a:r>
              <a:rPr lang="tr-TR" dirty="0" smtClean="0"/>
              <a:t>&amp; </a:t>
            </a:r>
            <a:br>
              <a:rPr lang="tr-TR" dirty="0" smtClean="0"/>
            </a:br>
            <a:r>
              <a:rPr lang="tr-TR" dirty="0" err="1" smtClean="0"/>
              <a:t>Vısualızatıon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tr-TR" sz="4800" dirty="0" smtClean="0"/>
              <a:t>Alican CÖMERT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383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10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93090" y="190499"/>
            <a:ext cx="6859963" cy="47089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911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11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259080" y="647700"/>
            <a:ext cx="10452100" cy="38862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tr-TR" sz="2800" dirty="0" err="1" smtClean="0">
                <a:solidFill>
                  <a:srgbClr val="A80163"/>
                </a:solidFill>
              </a:rPr>
              <a:t>AttributeTypes</a:t>
            </a:r>
            <a:endParaRPr lang="en-GB" sz="2800" dirty="0">
              <a:solidFill>
                <a:srgbClr val="A80163"/>
              </a:solidFill>
            </a:endParaRPr>
          </a:p>
        </p:txBody>
      </p:sp>
      <p:pic>
        <p:nvPicPr>
          <p:cNvPr id="5122" name="Picture 2" descr="Image result for type of data qualitative and quantitativ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42" y="1259204"/>
            <a:ext cx="8410575" cy="443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299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12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259080" y="647700"/>
            <a:ext cx="10452100" cy="38862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tr-TR" sz="2800" dirty="0" err="1" smtClean="0">
                <a:solidFill>
                  <a:srgbClr val="A80163"/>
                </a:solidFill>
              </a:rPr>
              <a:t>AttributeTypes</a:t>
            </a:r>
            <a:endParaRPr lang="en-GB" sz="2800" dirty="0">
              <a:solidFill>
                <a:srgbClr val="A80163"/>
              </a:solidFill>
            </a:endParaRPr>
          </a:p>
        </p:txBody>
      </p:sp>
      <p:pic>
        <p:nvPicPr>
          <p:cNvPr id="6146" name="Picture 2" descr="Image result for type of data qualitative and quantitative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61" y="1543684"/>
            <a:ext cx="7558638" cy="312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701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59080" y="259080"/>
            <a:ext cx="1045210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buClrTx/>
              <a:buSzTx/>
              <a:buFontTx/>
              <a:buNone/>
              <a:tabLst/>
            </a:pPr>
            <a:r>
              <a:rPr kumimoji="0" lang="en-GB" sz="2800" b="0" i="0" u="none" strike="noStrike" kern="0" cap="none" normalizeH="0" baseline="0" noProof="0" smtClean="0">
                <a:ln>
                  <a:noFill/>
                </a:ln>
                <a:effectLst/>
                <a:uLnTx/>
                <a:uFillTx/>
              </a:rPr>
              <a:t>Header of section</a:t>
            </a:r>
            <a:endParaRPr kumimoji="0" lang="en-GB" sz="28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" name="Rectangle 6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13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7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66700" y="187940"/>
            <a:ext cx="7553325" cy="4857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140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14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66700" y="217934"/>
            <a:ext cx="7658100" cy="5086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812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15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263533" y="366611"/>
            <a:ext cx="7354829" cy="5129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140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16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587731" y="378013"/>
            <a:ext cx="6624781" cy="51661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097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17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64771" y="469275"/>
            <a:ext cx="7492508" cy="49919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653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18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64772" y="584852"/>
            <a:ext cx="7191691" cy="4539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731657" y="1742033"/>
            <a:ext cx="5544457" cy="2357023"/>
          </a:xfrm>
          <a:prstGeom prst="rect">
            <a:avLst/>
          </a:prstGeom>
        </p:spPr>
      </p:pic>
      <p:pic>
        <p:nvPicPr>
          <p:cNvPr id="7170" name="Picture 2" descr="Image result for swiss chees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6" y="1813291"/>
            <a:ext cx="3799118" cy="253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599112" y="2590888"/>
            <a:ext cx="5211118" cy="25590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6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19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9"/>
          <a:srcRect r="1459"/>
          <a:stretch/>
        </p:blipFill>
        <p:spPr>
          <a:xfrm>
            <a:off x="334994" y="465512"/>
            <a:ext cx="7512624" cy="48572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637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399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0"/>
            <a:ext cx="1094740" cy="57531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0"/>
            <a:ext cx="129540" cy="617093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2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59080" y="259080"/>
            <a:ext cx="9872980" cy="5204460"/>
          </a:xfrm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r>
              <a:rPr lang="tr-TR" sz="6500" dirty="0" smtClean="0"/>
              <a:t>DATA </a:t>
            </a:r>
            <a:r>
              <a:rPr lang="tr-TR" sz="6500" dirty="0" err="1" smtClean="0"/>
              <a:t>STRUCTUREs</a:t>
            </a:r>
            <a:endParaRPr lang="en-GB" sz="6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870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20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67846" y="396225"/>
            <a:ext cx="7572375" cy="4962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88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21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93090" y="398822"/>
            <a:ext cx="7705725" cy="47910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390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22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9"/>
          <a:srcRect l="882" b="923"/>
          <a:stretch/>
        </p:blipFill>
        <p:spPr>
          <a:xfrm>
            <a:off x="881149" y="186848"/>
            <a:ext cx="7562214" cy="51997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48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23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93090" y="296472"/>
            <a:ext cx="7696200" cy="4962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391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24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0845" y="287035"/>
            <a:ext cx="7696200" cy="4914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87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25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58384" y="309676"/>
            <a:ext cx="7772400" cy="5057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880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26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81626" y="97919"/>
            <a:ext cx="7743825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660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27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09237" y="397524"/>
            <a:ext cx="7705725" cy="4876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014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399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0"/>
            <a:ext cx="1094740" cy="57531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0"/>
            <a:ext cx="129540" cy="617093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2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59080" y="259080"/>
            <a:ext cx="9872980" cy="5204460"/>
          </a:xfrm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r>
              <a:rPr lang="tr-TR" sz="6500" dirty="0" smtClean="0"/>
              <a:t>Data </a:t>
            </a:r>
            <a:r>
              <a:rPr lang="tr-TR" sz="6500" dirty="0" err="1" smtClean="0"/>
              <a:t>vısualızatıon</a:t>
            </a:r>
            <a:endParaRPr lang="en-GB" sz="6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100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0"/>
            <a:ext cx="1094740" cy="57531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29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8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259080" y="647700"/>
            <a:ext cx="10452100" cy="38862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GB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Types of Data Visualization </a:t>
            </a:r>
            <a:br>
              <a:rPr lang="en-GB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</a:br>
            <a:endParaRPr lang="en-GB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/>
          <p:cNvSpPr/>
          <p:nvPr>
            <p:custDataLst>
              <p:tags r:id="rId10"/>
            </p:custDataLst>
          </p:nvPr>
        </p:nvSpPr>
        <p:spPr>
          <a:xfrm>
            <a:off x="554991" y="1325880"/>
            <a:ext cx="977918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Scientific </a:t>
            </a:r>
            <a:r>
              <a:rPr lang="en-GB" sz="2400" dirty="0">
                <a:latin typeface="+mn-lt"/>
              </a:rPr>
              <a:t>Visualization </a:t>
            </a:r>
            <a:endParaRPr lang="tr-TR" sz="2400" dirty="0" smtClean="0">
              <a:latin typeface="+mn-lt"/>
            </a:endParaRPr>
          </a:p>
          <a:p>
            <a:pPr lvl="1"/>
            <a:r>
              <a:rPr lang="tr-TR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Structural </a:t>
            </a:r>
            <a:r>
              <a:rPr lang="en-GB" sz="2000" dirty="0">
                <a:latin typeface="+mj-lt"/>
              </a:rPr>
              <a:t>Data – Seismic, Medical, </a:t>
            </a:r>
            <a:r>
              <a:rPr lang="en-GB" sz="2000" dirty="0" smtClean="0">
                <a:latin typeface="+mj-lt"/>
              </a:rPr>
              <a:t>..</a:t>
            </a:r>
            <a:endParaRPr lang="tr-TR" sz="2000" dirty="0" smtClean="0">
              <a:latin typeface="+mj-lt"/>
            </a:endParaRPr>
          </a:p>
          <a:p>
            <a:pPr lvl="1"/>
            <a:r>
              <a:rPr lang="en-GB" sz="2000" dirty="0" smtClean="0">
                <a:latin typeface="+mj-lt"/>
              </a:rPr>
              <a:t> </a:t>
            </a:r>
            <a:endParaRPr lang="en-GB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Information </a:t>
            </a:r>
            <a:r>
              <a:rPr lang="en-GB" sz="2400" dirty="0">
                <a:latin typeface="+mn-lt"/>
              </a:rPr>
              <a:t>Visualization </a:t>
            </a:r>
          </a:p>
          <a:p>
            <a:pPr lvl="1"/>
            <a:r>
              <a:rPr lang="tr-TR" sz="2000" dirty="0" smtClean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No </a:t>
            </a:r>
            <a:r>
              <a:rPr lang="en-US" sz="2000" dirty="0">
                <a:latin typeface="+mj-lt"/>
              </a:rPr>
              <a:t>inherent structure – News, stock market, top grossing movies, </a:t>
            </a:r>
            <a:r>
              <a:rPr lang="en-US" sz="2000" dirty="0" err="1">
                <a:latin typeface="+mj-lt"/>
              </a:rPr>
              <a:t>facebook</a:t>
            </a:r>
            <a:r>
              <a:rPr lang="en-US" sz="2000" dirty="0">
                <a:latin typeface="+mj-lt"/>
              </a:rPr>
              <a:t> connections </a:t>
            </a:r>
            <a:endParaRPr lang="tr-TR" sz="2000" dirty="0" smtClean="0">
              <a:latin typeface="+mj-lt"/>
            </a:endParaRPr>
          </a:p>
          <a:p>
            <a:pPr lvl="1"/>
            <a:endParaRPr lang="en-U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Visual </a:t>
            </a:r>
            <a:r>
              <a:rPr lang="en-GB" sz="2400" dirty="0">
                <a:latin typeface="+mn-lt"/>
              </a:rPr>
              <a:t>Analytics </a:t>
            </a:r>
          </a:p>
          <a:p>
            <a:r>
              <a:rPr lang="tr-TR" sz="2000" dirty="0" smtClean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Use </a:t>
            </a:r>
            <a:r>
              <a:rPr lang="en-US" sz="2000" dirty="0">
                <a:latin typeface="+mj-lt"/>
              </a:rPr>
              <a:t>visualization to understand and synthesize large amounts of multimodal data – audio, video, text, images, networks of people ..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422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3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Rectangle 2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" name="TextBox 1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338" name="Rectangle 2_"/>
          <p:cNvSpPr>
            <a:spLocks noGrp="1" noChangeArrowheads="1"/>
          </p:cNvSpPr>
          <p:nvPr>
            <p:ph type="title"/>
            <p:custDataLst>
              <p:tags r:id="rId7"/>
            </p:custDataLst>
          </p:nvPr>
        </p:nvSpPr>
        <p:spPr>
          <a:xfrm>
            <a:off x="345567" y="648000"/>
            <a:ext cx="10452100" cy="388800"/>
          </a:xfrm>
        </p:spPr>
        <p:txBody>
          <a:bodyPr/>
          <a:lstStyle/>
          <a:p>
            <a:r>
              <a:rPr lang="tr-TR" alt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Bits</a:t>
            </a:r>
            <a:r>
              <a:rPr lang="tr-TR" altLang="en-US" sz="2800" dirty="0" smtClean="0">
                <a:solidFill>
                  <a:schemeClr val="accent1">
                    <a:lumMod val="75000"/>
                  </a:schemeClr>
                </a:solidFill>
              </a:rPr>
              <a:t> &amp; </a:t>
            </a:r>
            <a:r>
              <a:rPr lang="tr-TR" alt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Bytes</a:t>
            </a:r>
            <a:endParaRPr lang="en-US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339" name="Rectangle 3_"/>
          <p:cNvSpPr>
            <a:spLocks noGrp="1" noChangeArrowheads="1"/>
          </p:cNvSpPr>
          <p:nvPr>
            <p:ph idx="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en-US" altLang="en-US" sz="2400" dirty="0"/>
              <a:t>Bits</a:t>
            </a:r>
          </a:p>
          <a:p>
            <a:pPr lvl="1"/>
            <a:r>
              <a:rPr lang="en-US" altLang="en-US" sz="2000" dirty="0"/>
              <a:t>The smallest unit of information in a computer</a:t>
            </a:r>
          </a:p>
          <a:p>
            <a:pPr lvl="1"/>
            <a:r>
              <a:rPr lang="en-US" altLang="en-US" sz="2000" dirty="0"/>
              <a:t>0 or </a:t>
            </a:r>
            <a:r>
              <a:rPr lang="en-US" altLang="en-US" sz="2000" dirty="0" smtClean="0"/>
              <a:t>1</a:t>
            </a:r>
            <a:endParaRPr lang="tr-TR" altLang="en-US" sz="2000" dirty="0" smtClean="0"/>
          </a:p>
          <a:p>
            <a:pPr lvl="1"/>
            <a:r>
              <a:rPr lang="en-US" altLang="en-US" sz="2000" dirty="0"/>
              <a:t>“Bits” are often used in terms of a data rate, or speed of information flow</a:t>
            </a:r>
            <a:r>
              <a:rPr lang="en-US" altLang="en-US" sz="2000" dirty="0" smtClean="0"/>
              <a:t>:</a:t>
            </a:r>
            <a:endParaRPr lang="en-US" altLang="en-US" sz="2000" dirty="0"/>
          </a:p>
          <a:p>
            <a:r>
              <a:rPr lang="en-US" altLang="en-US" sz="2400" dirty="0"/>
              <a:t>Bytes</a:t>
            </a:r>
          </a:p>
          <a:p>
            <a:pPr lvl="1"/>
            <a:r>
              <a:rPr lang="en-US" altLang="en-US" sz="2000" dirty="0"/>
              <a:t>8 </a:t>
            </a:r>
            <a:r>
              <a:rPr lang="en-US" altLang="en-US" sz="2000" dirty="0" smtClean="0"/>
              <a:t>bits</a:t>
            </a:r>
            <a:endParaRPr lang="tr-TR" altLang="en-US" sz="2000" dirty="0" smtClean="0"/>
          </a:p>
          <a:p>
            <a:pPr lvl="1"/>
            <a:r>
              <a:rPr lang="en-US" altLang="en-US" sz="2000" dirty="0"/>
              <a:t>“Bytes” are often used in terms of storage or capacity--computer memories are organized in terms of 8 </a:t>
            </a:r>
            <a:r>
              <a:rPr lang="en-US" altLang="en-US" sz="2000" dirty="0" smtClean="0"/>
              <a:t>bits</a:t>
            </a:r>
            <a:endParaRPr lang="en-US" altLang="en-US" sz="2000" dirty="0"/>
          </a:p>
          <a:p>
            <a:pPr lvl="1"/>
            <a:r>
              <a:rPr lang="en-US" altLang="en-US" sz="2000" dirty="0" err="1"/>
              <a:t>Eg</a:t>
            </a:r>
            <a:r>
              <a:rPr lang="en-US" altLang="en-US" sz="2000" dirty="0"/>
              <a:t>. 0100 1010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= 4A</a:t>
            </a:r>
            <a:r>
              <a:rPr lang="en-US" altLang="en-US" sz="2000" baseline="-25000" dirty="0"/>
              <a:t>16</a:t>
            </a:r>
            <a:r>
              <a:rPr lang="en-US" altLang="en-US" sz="2000" dirty="0"/>
              <a:t> = 74 = ‘J’</a:t>
            </a:r>
          </a:p>
        </p:txBody>
      </p:sp>
      <p:sp>
        <p:nvSpPr>
          <p:cNvPr id="14340" name="Text Box 4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909673" y="4535480"/>
            <a:ext cx="1928733" cy="53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79"/>
              <a:t>0100 1010</a:t>
            </a:r>
          </a:p>
        </p:txBody>
      </p:sp>
      <p:grpSp>
        <p:nvGrpSpPr>
          <p:cNvPr id="14351" name="Group 15"/>
          <p:cNvGrpSpPr>
            <a:grpSpLocks/>
          </p:cNvGrpSpPr>
          <p:nvPr/>
        </p:nvGrpSpPr>
        <p:grpSpPr bwMode="auto">
          <a:xfrm>
            <a:off x="6936813" y="4215520"/>
            <a:ext cx="917022" cy="341384"/>
            <a:chOff x="1183" y="3128"/>
            <a:chExt cx="642" cy="239"/>
          </a:xfrm>
        </p:grpSpPr>
        <p:sp>
          <p:nvSpPr>
            <p:cNvPr id="14343" name="Text Box 7"/>
            <p:cNvSpPr txBox="1">
              <a:spLocks noChangeArrowheads="1"/>
            </p:cNvSpPr>
            <p:nvPr/>
          </p:nvSpPr>
          <p:spPr bwMode="auto">
            <a:xfrm>
              <a:off x="1183" y="3128"/>
              <a:ext cx="210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20"/>
                <a:t>8</a:t>
              </a:r>
            </a:p>
          </p:txBody>
        </p:sp>
        <p:sp>
          <p:nvSpPr>
            <p:cNvPr id="14344" name="Text Box 8"/>
            <p:cNvSpPr txBox="1">
              <a:spLocks noChangeArrowheads="1"/>
            </p:cNvSpPr>
            <p:nvPr/>
          </p:nvSpPr>
          <p:spPr bwMode="auto">
            <a:xfrm>
              <a:off x="1327" y="3128"/>
              <a:ext cx="210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20"/>
                <a:t>4</a:t>
              </a:r>
            </a:p>
          </p:txBody>
        </p:sp>
        <p:sp>
          <p:nvSpPr>
            <p:cNvPr id="14345" name="Text Box 9"/>
            <p:cNvSpPr txBox="1">
              <a:spLocks noChangeArrowheads="1"/>
            </p:cNvSpPr>
            <p:nvPr/>
          </p:nvSpPr>
          <p:spPr bwMode="auto">
            <a:xfrm>
              <a:off x="1615" y="3128"/>
              <a:ext cx="210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20"/>
                <a:t>1</a:t>
              </a:r>
            </a:p>
          </p:txBody>
        </p:sp>
        <p:sp>
          <p:nvSpPr>
            <p:cNvPr id="14346" name="Text Box 10"/>
            <p:cNvSpPr txBox="1">
              <a:spLocks noChangeArrowheads="1"/>
            </p:cNvSpPr>
            <p:nvPr/>
          </p:nvSpPr>
          <p:spPr bwMode="auto">
            <a:xfrm>
              <a:off x="1471" y="3128"/>
              <a:ext cx="210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20"/>
                <a:t>2</a:t>
              </a:r>
            </a:p>
          </p:txBody>
        </p:sp>
      </p:grpSp>
      <p:grpSp>
        <p:nvGrpSpPr>
          <p:cNvPr id="14352" name="Group 16"/>
          <p:cNvGrpSpPr>
            <a:grpSpLocks/>
          </p:cNvGrpSpPr>
          <p:nvPr/>
        </p:nvGrpSpPr>
        <p:grpSpPr bwMode="auto">
          <a:xfrm>
            <a:off x="7859548" y="4226947"/>
            <a:ext cx="917022" cy="341384"/>
            <a:chOff x="1183" y="3128"/>
            <a:chExt cx="642" cy="239"/>
          </a:xfrm>
        </p:grpSpPr>
        <p:sp>
          <p:nvSpPr>
            <p:cNvPr id="14353" name="Text Box 17"/>
            <p:cNvSpPr txBox="1">
              <a:spLocks noChangeArrowheads="1"/>
            </p:cNvSpPr>
            <p:nvPr/>
          </p:nvSpPr>
          <p:spPr bwMode="auto">
            <a:xfrm>
              <a:off x="1183" y="3128"/>
              <a:ext cx="210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20"/>
                <a:t>8</a:t>
              </a:r>
            </a:p>
          </p:txBody>
        </p:sp>
        <p:sp>
          <p:nvSpPr>
            <p:cNvPr id="14354" name="Text Box 18"/>
            <p:cNvSpPr txBox="1">
              <a:spLocks noChangeArrowheads="1"/>
            </p:cNvSpPr>
            <p:nvPr/>
          </p:nvSpPr>
          <p:spPr bwMode="auto">
            <a:xfrm>
              <a:off x="1327" y="3128"/>
              <a:ext cx="210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20"/>
                <a:t>4</a:t>
              </a:r>
            </a:p>
          </p:txBody>
        </p:sp>
        <p:sp>
          <p:nvSpPr>
            <p:cNvPr id="14355" name="Text Box 19"/>
            <p:cNvSpPr txBox="1">
              <a:spLocks noChangeArrowheads="1"/>
            </p:cNvSpPr>
            <p:nvPr/>
          </p:nvSpPr>
          <p:spPr bwMode="auto">
            <a:xfrm>
              <a:off x="1615" y="3128"/>
              <a:ext cx="210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20"/>
                <a:t>1</a:t>
              </a:r>
            </a:p>
          </p:txBody>
        </p:sp>
        <p:sp>
          <p:nvSpPr>
            <p:cNvPr id="14356" name="Text Box 20"/>
            <p:cNvSpPr txBox="1">
              <a:spLocks noChangeArrowheads="1"/>
            </p:cNvSpPr>
            <p:nvPr/>
          </p:nvSpPr>
          <p:spPr bwMode="auto">
            <a:xfrm>
              <a:off x="1471" y="3128"/>
              <a:ext cx="210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20" dirty="0"/>
                <a:t>2</a:t>
              </a:r>
            </a:p>
          </p:txBody>
        </p:sp>
      </p:grpSp>
      <p:sp>
        <p:nvSpPr>
          <p:cNvPr id="14357" name="Line 21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V="1">
            <a:off x="6868250" y="5019701"/>
            <a:ext cx="191974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620"/>
          </a:p>
        </p:txBody>
      </p:sp>
      <p:sp>
        <p:nvSpPr>
          <p:cNvPr id="14358" name="Text Box 2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146784" y="5009703"/>
            <a:ext cx="389850" cy="53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79"/>
              <a:t>4</a:t>
            </a:r>
          </a:p>
        </p:txBody>
      </p:sp>
      <p:sp>
        <p:nvSpPr>
          <p:cNvPr id="14359" name="Text Box 2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419474" y="4985421"/>
            <a:ext cx="431528" cy="53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79"/>
              <a:t>A</a:t>
            </a:r>
          </a:p>
        </p:txBody>
      </p:sp>
      <p:sp>
        <p:nvSpPr>
          <p:cNvPr id="14360" name="Text Box 2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916551" y="4983992"/>
            <a:ext cx="955711" cy="53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79"/>
              <a:t>= 4A</a:t>
            </a:r>
          </a:p>
        </p:txBody>
      </p:sp>
      <p:sp>
        <p:nvSpPr>
          <p:cNvPr id="14361" name="Line 25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7866689" y="4196953"/>
            <a:ext cx="0" cy="123412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620"/>
          </a:p>
        </p:txBody>
      </p:sp>
      <p:sp>
        <p:nvSpPr>
          <p:cNvPr id="8" name="Rectangle 7"/>
          <p:cNvSpPr/>
          <p:nvPr>
            <p:custDataLst>
              <p:tags r:id="rId15"/>
            </p:custDataLst>
          </p:nvPr>
        </p:nvSpPr>
        <p:spPr>
          <a:xfrm>
            <a:off x="6537277" y="1448194"/>
            <a:ext cx="54832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en-US" dirty="0"/>
              <a:t>32-bit sound card</a:t>
            </a:r>
          </a:p>
          <a:p>
            <a:pPr lvl="1"/>
            <a:r>
              <a:rPr lang="en-US" altLang="en-US" dirty="0"/>
              <a:t>64-bit video accelerator card</a:t>
            </a:r>
          </a:p>
          <a:p>
            <a:pPr lvl="1"/>
            <a:r>
              <a:rPr lang="en-US" altLang="en-US" dirty="0"/>
              <a:t>128-bit encryption in your browser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66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/>
      <p:bldP spid="14357" grpId="0" animBg="1"/>
      <p:bldP spid="14358" grpId="0"/>
      <p:bldP spid="14359" grpId="0"/>
      <p:bldP spid="14360" grpId="0"/>
      <p:bldP spid="1436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0"/>
            <a:ext cx="1094740" cy="57531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30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8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4"/>
          <a:srcRect t="19323"/>
          <a:stretch/>
        </p:blipFill>
        <p:spPr>
          <a:xfrm>
            <a:off x="1572298" y="1170170"/>
            <a:ext cx="7194474" cy="433985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259080" y="647700"/>
            <a:ext cx="10452100" cy="38862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tr-TR" sz="2800" dirty="0" err="1" smtClean="0">
                <a:solidFill>
                  <a:srgbClr val="1399A0"/>
                </a:solidFill>
              </a:rPr>
              <a:t>Scientific</a:t>
            </a:r>
            <a:r>
              <a:rPr lang="tr-TR" sz="2800" dirty="0" smtClean="0">
                <a:solidFill>
                  <a:srgbClr val="1399A0"/>
                </a:solidFill>
              </a:rPr>
              <a:t> </a:t>
            </a:r>
            <a:r>
              <a:rPr lang="tr-TR" sz="2800" dirty="0" err="1" smtClean="0">
                <a:solidFill>
                  <a:srgbClr val="1399A0"/>
                </a:solidFill>
              </a:rPr>
              <a:t>Visualization</a:t>
            </a:r>
            <a:endParaRPr lang="en-GB" sz="2800" dirty="0">
              <a:solidFill>
                <a:srgbClr val="1399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79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0"/>
            <a:ext cx="1094740" cy="57531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31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8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259080" y="647700"/>
            <a:ext cx="10452100" cy="38862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tr-TR" sz="2800" dirty="0" smtClean="0">
                <a:solidFill>
                  <a:srgbClr val="1399A0"/>
                </a:solidFill>
              </a:rPr>
              <a:t>Information </a:t>
            </a:r>
            <a:r>
              <a:rPr lang="tr-TR" sz="2800" dirty="0" err="1" smtClean="0">
                <a:solidFill>
                  <a:srgbClr val="1399A0"/>
                </a:solidFill>
              </a:rPr>
              <a:t>Visualization</a:t>
            </a:r>
            <a:endParaRPr lang="en-GB" sz="2800" dirty="0">
              <a:solidFill>
                <a:srgbClr val="1399A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4"/>
          <a:srcRect t="1942"/>
          <a:stretch/>
        </p:blipFill>
        <p:spPr>
          <a:xfrm>
            <a:off x="1696356" y="1146628"/>
            <a:ext cx="7286625" cy="43524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620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0"/>
            <a:ext cx="1094740" cy="57531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32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8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259080" y="647700"/>
            <a:ext cx="10452100" cy="38862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tr-TR" sz="2800" dirty="0" smtClean="0">
                <a:solidFill>
                  <a:srgbClr val="1399A0"/>
                </a:solidFill>
              </a:rPr>
              <a:t>Visual </a:t>
            </a:r>
            <a:r>
              <a:rPr lang="tr-TR" sz="2800" dirty="0" err="1" smtClean="0">
                <a:solidFill>
                  <a:srgbClr val="1399A0"/>
                </a:solidFill>
              </a:rPr>
              <a:t>Analytics</a:t>
            </a:r>
            <a:endParaRPr lang="en-GB" sz="2800" dirty="0">
              <a:solidFill>
                <a:srgbClr val="1399A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07063" y="1521540"/>
            <a:ext cx="8124944" cy="32396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099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0"/>
            <a:ext cx="1094740" cy="57531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59080" y="259080"/>
            <a:ext cx="1045210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buClrTx/>
              <a:buSzTx/>
              <a:buFontTx/>
              <a:buNone/>
              <a:tabLst/>
            </a:pPr>
            <a:r>
              <a:rPr kumimoji="0" lang="tr-TR" sz="2800" b="0" i="0" u="none" strike="noStrike" kern="0" cap="none" normalizeH="0" baseline="0" noProof="0" dirty="0" smtClean="0">
                <a:ln>
                  <a:noFill/>
                </a:ln>
                <a:effectLst/>
                <a:uLnTx/>
                <a:uFillTx/>
              </a:rPr>
              <a:t>DATA VISUALIZATION</a:t>
            </a:r>
            <a:endParaRPr kumimoji="0" lang="en-GB" sz="280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" name="Rectangle 7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33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 hidden="1"/>
          <p:cNvSpPr>
            <a:spLocks/>
          </p:cNvSpPr>
          <p:nvPr>
            <p:custDataLst>
              <p:tags r:id="rId8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Box 3" hidden="1"/>
          <p:cNvSpPr txBox="1"/>
          <p:nvPr>
            <p:custDataLst>
              <p:tags r:id="rId9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64288-2529-4BE3-9816-9A3BE87AA500}"/>
              </a:ext>
            </a:extLst>
          </p:cNvPr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259080" y="647700"/>
            <a:ext cx="10452100" cy="38862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2800" dirty="0">
                <a:solidFill>
                  <a:srgbClr val="1399A0"/>
                </a:solidFill>
              </a:rPr>
              <a:t>Four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6549A-84D1-40B1-BC4B-E516DD5C5D04}"/>
              </a:ext>
            </a:extLst>
          </p:cNvPr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259080" y="1295400"/>
            <a:ext cx="10452100" cy="416814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r>
              <a:rPr lang="en-US" dirty="0"/>
              <a:t>1. What data is </a:t>
            </a:r>
            <a:r>
              <a:rPr lang="en-US" b="1" dirty="0"/>
              <a:t>important to show</a:t>
            </a:r>
            <a:r>
              <a:rPr lang="en-US" dirty="0"/>
              <a:t>?</a:t>
            </a:r>
          </a:p>
          <a:p>
            <a:r>
              <a:rPr lang="en-US" dirty="0"/>
              <a:t>2. What do I want to </a:t>
            </a:r>
            <a:r>
              <a:rPr lang="en-US" b="1" dirty="0"/>
              <a:t>emphasize</a:t>
            </a:r>
            <a:r>
              <a:rPr lang="en-US" dirty="0"/>
              <a:t> in the data?</a:t>
            </a:r>
          </a:p>
          <a:p>
            <a:r>
              <a:rPr lang="en-US" dirty="0"/>
              <a:t>3. What </a:t>
            </a:r>
            <a:r>
              <a:rPr lang="en-US" b="1" dirty="0"/>
              <a:t>options</a:t>
            </a:r>
            <a:r>
              <a:rPr lang="en-US" dirty="0"/>
              <a:t> do I have for displaying this data?</a:t>
            </a:r>
          </a:p>
          <a:p>
            <a:r>
              <a:rPr lang="en-US" dirty="0"/>
              <a:t>4. Which option is </a:t>
            </a:r>
            <a:r>
              <a:rPr lang="en-US" b="1" dirty="0"/>
              <a:t>most effective </a:t>
            </a:r>
            <a:r>
              <a:rPr lang="en-US" dirty="0"/>
              <a:t>in communicating the data?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94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0"/>
            <a:ext cx="1094740" cy="57531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59080" y="259080"/>
            <a:ext cx="1045210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buClrTx/>
              <a:buSzTx/>
              <a:buFontTx/>
              <a:buNone/>
              <a:tabLst/>
            </a:pPr>
            <a:r>
              <a:rPr kumimoji="0" lang="en-GB" sz="2800" b="0" i="0" u="none" strike="noStrike" kern="0" cap="none" normalizeH="0" baseline="0" noProof="0" smtClean="0">
                <a:ln>
                  <a:noFill/>
                </a:ln>
                <a:effectLst/>
                <a:uLnTx/>
                <a:uFillTx/>
              </a:rPr>
              <a:t>Header of section</a:t>
            </a:r>
            <a:endParaRPr kumimoji="0" lang="en-GB" sz="28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" name="Rectangle 6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34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8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9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259080" y="647700"/>
            <a:ext cx="10452100" cy="38862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endParaRPr lang="en-GB" sz="2800">
              <a:solidFill>
                <a:srgbClr val="1399A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240" y="-30777"/>
            <a:ext cx="10508343" cy="55298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734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0"/>
            <a:ext cx="1094740" cy="57531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35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8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1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id="{0732E83B-A399-4C8A-A85C-06D4261461D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34031" y="99"/>
            <a:ext cx="8301562" cy="61704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216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0"/>
            <a:ext cx="1094740" cy="57531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59080" y="259080"/>
            <a:ext cx="1045210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buClrTx/>
              <a:buSzTx/>
              <a:buFontTx/>
              <a:buNone/>
              <a:tabLst/>
            </a:pPr>
            <a:r>
              <a:rPr kumimoji="0" lang="en-GB" sz="2800" b="0" i="0" u="none" strike="noStrike" kern="0" cap="none" normalizeH="0" baseline="0" noProof="0" smtClean="0">
                <a:ln>
                  <a:noFill/>
                </a:ln>
                <a:effectLst/>
                <a:uLnTx/>
                <a:uFillTx/>
              </a:rPr>
              <a:t>Header of section</a:t>
            </a:r>
            <a:endParaRPr kumimoji="0" lang="en-GB" sz="28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" name="Rectangle 6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36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8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9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 useBgFill="1">
        <p:nvSpPr>
          <p:cNvPr id="16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9"/>
            <a:ext cx="10966883" cy="6170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19"/>
          </a:p>
        </p:txBody>
      </p:sp>
      <p:cxnSp>
        <p:nvCxnSpPr>
          <p:cNvPr id="18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85601" y="4716779"/>
            <a:ext cx="0" cy="822722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EC04FC4-C6F3-420F-B36B-D87713FDAD32}"/>
              </a:ext>
            </a:extLst>
          </p:cNvPr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259080" y="647700"/>
            <a:ext cx="10452100" cy="38862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2800" dirty="0">
                <a:solidFill>
                  <a:srgbClr val="1399A0"/>
                </a:solidFill>
              </a:rPr>
              <a:t>What do you want to show with your data?</a:t>
            </a:r>
          </a:p>
        </p:txBody>
      </p:sp>
      <p:graphicFrame>
        <p:nvGraphicFramePr>
          <p:cNvPr id="19" name="Content Placeholder 2"/>
          <p:cNvGraphicFramePr>
            <a:graphicFrameLocks noGrp="1"/>
          </p:cNvGraphicFramePr>
          <p:nvPr>
            <p:ph idx="1"/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4005740226"/>
              </p:ext>
            </p:extLst>
          </p:nvPr>
        </p:nvGraphicFramePr>
        <p:xfrm>
          <a:off x="259080" y="1770337"/>
          <a:ext cx="10452100" cy="3218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448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D9F11FB4-9121-4663-A36A-118E521DA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E7192C05-7009-4E77-AEE9-28D580F0E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9A9BE77-58EB-43D8-A1F3-3E9B585E3B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18B43DBC-E6AD-4502-BE26-D3D20767B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396A509-4F05-48D6-AE43-659A82507E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E3E8BC2-7D6C-4F22-ACC1-CCBC6E823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B765751-DDF5-40C8-AC5D-830102C14C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0"/>
            <a:ext cx="1094740" cy="57531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59080" y="259080"/>
            <a:ext cx="1045210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2800" dirty="0">
                <a:solidFill>
                  <a:srgbClr val="1399A0"/>
                </a:solidFill>
              </a:rPr>
              <a:t>Time series</a:t>
            </a:r>
            <a:endParaRPr kumimoji="0" lang="en-GB" sz="280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Rectangle 9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37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8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9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64288-2529-4BE3-9816-9A3BE87AA500}"/>
              </a:ext>
            </a:extLst>
          </p:cNvPr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259080" y="647700"/>
            <a:ext cx="10452100" cy="38862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tr-TR" sz="2800" dirty="0" smtClean="0">
                <a:solidFill>
                  <a:srgbClr val="1399A0"/>
                </a:solidFill>
              </a:rPr>
              <a:t>V</a:t>
            </a:r>
            <a:r>
              <a:rPr lang="en-US" sz="2800" dirty="0" err="1" smtClean="0">
                <a:solidFill>
                  <a:srgbClr val="1399A0"/>
                </a:solidFill>
              </a:rPr>
              <a:t>alues</a:t>
            </a:r>
            <a:r>
              <a:rPr lang="en-US" sz="2800" dirty="0" smtClean="0">
                <a:solidFill>
                  <a:srgbClr val="1399A0"/>
                </a:solidFill>
              </a:rPr>
              <a:t> </a:t>
            </a:r>
            <a:r>
              <a:rPr lang="en-US" sz="2800" dirty="0">
                <a:solidFill>
                  <a:srgbClr val="1399A0"/>
                </a:solidFill>
              </a:rPr>
              <a:t>display how something changed over time</a:t>
            </a:r>
          </a:p>
        </p:txBody>
      </p:sp>
      <p:pic>
        <p:nvPicPr>
          <p:cNvPr id="5" name="Content Placeholder 4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EB4B09FC-ABA4-486A-90B2-260C07F0080A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1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45538" y="2011000"/>
            <a:ext cx="2214688" cy="1558882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B565A10C-D44D-4546-BF92-9199A2C8228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032457" y="2177894"/>
            <a:ext cx="2295372" cy="1626816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BAFB94-950E-423C-8DE0-D089D131624D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500061" y="2168234"/>
            <a:ext cx="2261944" cy="1576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EFD934-D11B-4318-BEAD-A8D8E109C2C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8222708" y="1448701"/>
            <a:ext cx="2256372" cy="1582247"/>
          </a:xfrm>
          <a:prstGeom prst="rect">
            <a:avLst/>
          </a:prstGeom>
        </p:spPr>
      </p:pic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CDA5690-0FFF-405F-8105-659E3C23755C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8228280" y="4084156"/>
            <a:ext cx="2289800" cy="1604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C3A124-399A-4B79-A96D-74DFA94847DB}"/>
              </a:ext>
            </a:extLst>
          </p:cNvPr>
          <p:cNvSpPr txBox="1"/>
          <p:nvPr/>
        </p:nvSpPr>
        <p:spPr>
          <a:xfrm>
            <a:off x="564854" y="3997464"/>
            <a:ext cx="2295372" cy="158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19" dirty="0"/>
              <a:t>Bar Graph (vertical)</a:t>
            </a:r>
          </a:p>
          <a:p>
            <a:pPr algn="ctr"/>
            <a:r>
              <a:rPr lang="en-US" sz="1619" dirty="0">
                <a:solidFill>
                  <a:schemeClr val="accent2">
                    <a:lumMod val="50000"/>
                  </a:schemeClr>
                </a:solidFill>
              </a:rPr>
              <a:t>To feature individual values and support their comparisons. Quantitative scale must begin at zero.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3E5BF6-A0BD-47B4-815D-5D2F81ABCFD0}"/>
              </a:ext>
            </a:extLst>
          </p:cNvPr>
          <p:cNvSpPr txBox="1"/>
          <p:nvPr/>
        </p:nvSpPr>
        <p:spPr>
          <a:xfrm>
            <a:off x="3204689" y="3994599"/>
            <a:ext cx="2295372" cy="1338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19" dirty="0"/>
              <a:t>Line Graph</a:t>
            </a:r>
          </a:p>
          <a:p>
            <a:pPr algn="ctr"/>
            <a:r>
              <a:rPr lang="en-US" sz="1619" dirty="0">
                <a:solidFill>
                  <a:schemeClr val="accent2">
                    <a:lumMod val="50000"/>
                  </a:schemeClr>
                </a:solidFill>
              </a:rPr>
              <a:t>To feature overall trends and patterns and support their comparisons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F13102-8A68-41EB-96E6-282FB5CCF7FC}"/>
              </a:ext>
            </a:extLst>
          </p:cNvPr>
          <p:cNvSpPr txBox="1"/>
          <p:nvPr/>
        </p:nvSpPr>
        <p:spPr>
          <a:xfrm>
            <a:off x="5560491" y="4014894"/>
            <a:ext cx="2141084" cy="1089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19" dirty="0"/>
              <a:t>Dot Plot (vertical)</a:t>
            </a:r>
          </a:p>
          <a:p>
            <a:pPr algn="ctr"/>
            <a:r>
              <a:rPr lang="en-US" sz="1619" dirty="0">
                <a:solidFill>
                  <a:schemeClr val="accent2">
                    <a:lumMod val="50000"/>
                  </a:schemeClr>
                </a:solidFill>
              </a:rPr>
              <a:t>When you do not have a value for every interval of 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7EEEC0-FEE7-42F5-9D5E-1316782A2E31}"/>
              </a:ext>
            </a:extLst>
          </p:cNvPr>
          <p:cNvSpPr txBox="1"/>
          <p:nvPr/>
        </p:nvSpPr>
        <p:spPr>
          <a:xfrm>
            <a:off x="8222708" y="3084102"/>
            <a:ext cx="2295372" cy="1089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19" dirty="0"/>
              <a:t>Strip Plot (multiple)</a:t>
            </a:r>
          </a:p>
          <a:p>
            <a:pPr algn="ctr"/>
            <a:endParaRPr lang="en-US" sz="1619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sz="1619" dirty="0">
                <a:solidFill>
                  <a:schemeClr val="accent2">
                    <a:lumMod val="50000"/>
                  </a:schemeClr>
                </a:solidFill>
              </a:rPr>
              <a:t>Only when also featuring distributions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E23468-79D7-46A2-A602-2F7F043DAF34}"/>
              </a:ext>
            </a:extLst>
          </p:cNvPr>
          <p:cNvSpPr txBox="1"/>
          <p:nvPr/>
        </p:nvSpPr>
        <p:spPr>
          <a:xfrm>
            <a:off x="8222708" y="5718217"/>
            <a:ext cx="2295372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19" dirty="0"/>
              <a:t>Box Plot (vertical)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408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38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4990" y="373538"/>
            <a:ext cx="7762875" cy="5057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132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39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4990" y="126321"/>
            <a:ext cx="7829550" cy="5219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271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4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259080" y="647700"/>
            <a:ext cx="10452100" cy="38862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tr-TR" sz="2800" dirty="0" err="1" smtClean="0">
                <a:solidFill>
                  <a:srgbClr val="A80163"/>
                </a:solidFill>
              </a:rPr>
              <a:t>Communication</a:t>
            </a:r>
            <a:r>
              <a:rPr lang="tr-TR" sz="2800" dirty="0" smtClean="0">
                <a:solidFill>
                  <a:srgbClr val="A80163"/>
                </a:solidFill>
              </a:rPr>
              <a:t> </a:t>
            </a:r>
            <a:r>
              <a:rPr lang="tr-TR" sz="2800" dirty="0" err="1" smtClean="0">
                <a:solidFill>
                  <a:srgbClr val="A80163"/>
                </a:solidFill>
              </a:rPr>
              <a:t>between</a:t>
            </a:r>
            <a:r>
              <a:rPr lang="tr-TR" sz="2800" dirty="0" smtClean="0">
                <a:solidFill>
                  <a:srgbClr val="A80163"/>
                </a:solidFill>
              </a:rPr>
              <a:t> </a:t>
            </a:r>
            <a:r>
              <a:rPr lang="tr-TR" sz="2800" dirty="0" err="1" smtClean="0">
                <a:solidFill>
                  <a:srgbClr val="A80163"/>
                </a:solidFill>
              </a:rPr>
              <a:t>machines</a:t>
            </a:r>
            <a:r>
              <a:rPr lang="tr-TR" sz="2800" dirty="0" smtClean="0">
                <a:solidFill>
                  <a:srgbClr val="A80163"/>
                </a:solidFill>
              </a:rPr>
              <a:t> </a:t>
            </a:r>
            <a:r>
              <a:rPr lang="tr-TR" sz="2800" dirty="0" err="1" smtClean="0">
                <a:solidFill>
                  <a:srgbClr val="A80163"/>
                </a:solidFill>
              </a:rPr>
              <a:t>and</a:t>
            </a:r>
            <a:r>
              <a:rPr lang="tr-TR" sz="2800" dirty="0" smtClean="0">
                <a:solidFill>
                  <a:srgbClr val="A80163"/>
                </a:solidFill>
              </a:rPr>
              <a:t> </a:t>
            </a:r>
            <a:r>
              <a:rPr lang="tr-TR" sz="2800" dirty="0" err="1" smtClean="0">
                <a:solidFill>
                  <a:srgbClr val="A80163"/>
                </a:solidFill>
              </a:rPr>
              <a:t>human</a:t>
            </a:r>
            <a:endParaRPr lang="en-GB" sz="2800" dirty="0">
              <a:solidFill>
                <a:srgbClr val="A80163"/>
              </a:solidFill>
            </a:endParaRPr>
          </a:p>
        </p:txBody>
      </p:sp>
      <p:sp>
        <p:nvSpPr>
          <p:cNvPr id="9" name="Rectangle 8"/>
          <p:cNvSpPr/>
          <p:nvPr>
            <p:custDataLst>
              <p:tags r:id="rId8"/>
            </p:custDataLst>
          </p:nvPr>
        </p:nvSpPr>
        <p:spPr>
          <a:xfrm>
            <a:off x="554990" y="1424940"/>
            <a:ext cx="95852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altLang="en-US" sz="2000" dirty="0" err="1" smtClean="0">
                <a:latin typeface="Arial" panose="020B0604020202020204" pitchFamily="34" charset="0"/>
              </a:rPr>
              <a:t>Represent</a:t>
            </a:r>
            <a:r>
              <a:rPr lang="tr-TR" altLang="en-US" sz="2000" dirty="0" smtClean="0">
                <a:latin typeface="Arial" panose="020B0604020202020204" pitchFamily="34" charset="0"/>
              </a:rPr>
              <a:t> </a:t>
            </a:r>
            <a:r>
              <a:rPr lang="tr-TR" altLang="en-US" sz="2000" dirty="0" err="1" smtClean="0">
                <a:latin typeface="Arial" panose="020B0604020202020204" pitchFamily="34" charset="0"/>
              </a:rPr>
              <a:t>text</a:t>
            </a:r>
            <a:r>
              <a:rPr lang="tr-TR" altLang="en-US" sz="2000" dirty="0" smtClean="0">
                <a:latin typeface="Arial" panose="020B0604020202020204" pitchFamily="34" charset="0"/>
              </a:rPr>
              <a:t> in </a:t>
            </a:r>
            <a:r>
              <a:rPr lang="tr-TR" altLang="en-US" sz="2000" dirty="0" err="1" smtClean="0">
                <a:latin typeface="Arial" panose="020B0604020202020204" pitchFamily="34" charset="0"/>
              </a:rPr>
              <a:t>binary</a:t>
            </a:r>
            <a:r>
              <a:rPr lang="tr-TR" altLang="en-US" sz="2000" dirty="0" smtClean="0">
                <a:latin typeface="Arial" panose="020B0604020202020204" pitchFamily="34" charset="0"/>
              </a:rPr>
              <a:t> form 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80000"/>
            </a:pPr>
            <a:endParaRPr lang="tr-TR" altLang="en-US" sz="2000" dirty="0" smtClean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en-US" sz="2000" dirty="0" smtClean="0">
                <a:latin typeface="Arial" panose="020B0604020202020204" pitchFamily="34" charset="0"/>
              </a:rPr>
              <a:t>ASCII </a:t>
            </a:r>
            <a:r>
              <a:rPr lang="en-US" altLang="en-US" sz="2000" dirty="0">
                <a:latin typeface="Arial" panose="020B0604020202020204" pitchFamily="34" charset="0"/>
              </a:rPr>
              <a:t>is an acronym for </a:t>
            </a:r>
            <a:r>
              <a:rPr lang="en-US" altLang="en-US" sz="2000" i="1" u="sng" dirty="0">
                <a:solidFill>
                  <a:srgbClr val="FF0000"/>
                </a:solidFill>
                <a:latin typeface="Arial" panose="020B0604020202020204" pitchFamily="34" charset="0"/>
              </a:rPr>
              <a:t>American Standard Code for Information Interchange </a:t>
            </a:r>
          </a:p>
          <a:p>
            <a:pPr lvl="1">
              <a:spcBef>
                <a:spcPct val="5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en-US" sz="2000" dirty="0">
                <a:latin typeface="Arial" panose="020B0604020202020204" pitchFamily="34" charset="0"/>
              </a:rPr>
              <a:t> Its structure is a 7 bit code (plus a parity bit or an “extended” bit in some implementations</a:t>
            </a:r>
          </a:p>
          <a:p>
            <a:pPr lvl="1">
              <a:spcBef>
                <a:spcPct val="50000"/>
              </a:spcBef>
              <a:buFontTx/>
              <a:buChar char="–"/>
            </a:pPr>
            <a:r>
              <a:rPr lang="en-US" altLang="en-US" sz="2000" dirty="0">
                <a:latin typeface="Arial" panose="020B0604020202020204" pitchFamily="34" charset="0"/>
              </a:rPr>
              <a:t>ASCII can represent 128 symbols (2</a:t>
            </a:r>
            <a:r>
              <a:rPr lang="en-US" altLang="en-US" sz="2000" baseline="30000" dirty="0">
                <a:latin typeface="Arial" panose="020B0604020202020204" pitchFamily="34" charset="0"/>
              </a:rPr>
              <a:t>7</a:t>
            </a:r>
            <a:r>
              <a:rPr lang="en-US" altLang="en-US" sz="2000" dirty="0">
                <a:latin typeface="Arial" panose="020B0604020202020204" pitchFamily="34" charset="0"/>
              </a:rPr>
              <a:t> symbols)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66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59080" y="259080"/>
            <a:ext cx="1045210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tr-TR" sz="2800" dirty="0" smtClean="0">
                <a:solidFill>
                  <a:srgbClr val="A80163"/>
                </a:solidFill>
              </a:rPr>
              <a:t>R</a:t>
            </a:r>
            <a:r>
              <a:rPr lang="en-US" sz="2800" dirty="0" err="1" smtClean="0">
                <a:solidFill>
                  <a:srgbClr val="A80163"/>
                </a:solidFill>
              </a:rPr>
              <a:t>anking</a:t>
            </a:r>
            <a:endParaRPr kumimoji="0" lang="en-GB" sz="2800" b="0" strike="noStrike" kern="0" cap="none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Rectangle 9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40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7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64288-2529-4BE3-9816-9A3BE87AA500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259080" y="647700"/>
            <a:ext cx="10452100" cy="38862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tr-TR" sz="2800" dirty="0" smtClean="0">
                <a:solidFill>
                  <a:srgbClr val="A80163"/>
                </a:solidFill>
              </a:rPr>
              <a:t>V</a:t>
            </a:r>
            <a:r>
              <a:rPr lang="en-US" sz="2800" dirty="0" err="1" smtClean="0">
                <a:solidFill>
                  <a:srgbClr val="A80163"/>
                </a:solidFill>
              </a:rPr>
              <a:t>alues</a:t>
            </a:r>
            <a:r>
              <a:rPr lang="en-US" sz="2800" dirty="0" smtClean="0">
                <a:solidFill>
                  <a:srgbClr val="A80163"/>
                </a:solidFill>
              </a:rPr>
              <a:t> </a:t>
            </a:r>
            <a:r>
              <a:rPr lang="en-US" sz="2800" dirty="0">
                <a:solidFill>
                  <a:srgbClr val="A80163"/>
                </a:solidFill>
              </a:rPr>
              <a:t>are ordered by size (descending or ascending)</a:t>
            </a:r>
          </a:p>
        </p:txBody>
      </p:sp>
      <p:pic>
        <p:nvPicPr>
          <p:cNvPr id="5" name="Content Placeholder 4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EB4B09FC-ABA4-486A-90B2-260C07F0080A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9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8940" y="2464568"/>
            <a:ext cx="2556238" cy="1799293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65A10C-D44D-4546-BF92-9199A2C8228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785178" y="2715514"/>
            <a:ext cx="2295372" cy="1594620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BAFB94-950E-423C-8DE0-D089D13162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3048" y="2694459"/>
            <a:ext cx="2261944" cy="1576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EFD934-D11B-4318-BEAD-A8D8E109C2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8419" y="2694460"/>
            <a:ext cx="2210810" cy="15822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C3A124-399A-4B79-A96D-74DFA94847DB}"/>
              </a:ext>
            </a:extLst>
          </p:cNvPr>
          <p:cNvSpPr txBox="1"/>
          <p:nvPr/>
        </p:nvSpPr>
        <p:spPr>
          <a:xfrm>
            <a:off x="489806" y="4376932"/>
            <a:ext cx="4511476" cy="590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19" dirty="0"/>
              <a:t>Bar Graphs</a:t>
            </a:r>
          </a:p>
          <a:p>
            <a:pPr algn="ctr"/>
            <a:r>
              <a:rPr lang="en-US" sz="1619" dirty="0">
                <a:solidFill>
                  <a:schemeClr val="accent2">
                    <a:lumMod val="50000"/>
                  </a:schemeClr>
                </a:solidFill>
              </a:rPr>
              <a:t>Quantitative scale must begin at zero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507D6B-BC41-41E7-A070-B8DA273ECB4C}"/>
              </a:ext>
            </a:extLst>
          </p:cNvPr>
          <p:cNvSpPr txBox="1"/>
          <p:nvPr/>
        </p:nvSpPr>
        <p:spPr>
          <a:xfrm>
            <a:off x="5872681" y="4271134"/>
            <a:ext cx="4511476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19" dirty="0"/>
              <a:t>Dot Plots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738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59080" y="259080"/>
            <a:ext cx="1045210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2800" dirty="0">
                <a:solidFill>
                  <a:srgbClr val="A80163"/>
                </a:solidFill>
              </a:rPr>
              <a:t>Part-to-whole</a:t>
            </a:r>
            <a:endParaRPr kumimoji="0" lang="en-GB" sz="28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" name="Rectangle 8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41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7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64288-2529-4BE3-9816-9A3BE87AA500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259080" y="647700"/>
            <a:ext cx="10452100" cy="38862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tr-TR" sz="2800" dirty="0" smtClean="0">
                <a:solidFill>
                  <a:srgbClr val="A80163"/>
                </a:solidFill>
              </a:rPr>
              <a:t>V</a:t>
            </a:r>
            <a:r>
              <a:rPr lang="en-US" sz="2800" dirty="0" err="1" smtClean="0">
                <a:solidFill>
                  <a:srgbClr val="A80163"/>
                </a:solidFill>
              </a:rPr>
              <a:t>alues</a:t>
            </a:r>
            <a:r>
              <a:rPr lang="en-US" sz="2800" dirty="0" smtClean="0">
                <a:solidFill>
                  <a:srgbClr val="A80163"/>
                </a:solidFill>
              </a:rPr>
              <a:t> </a:t>
            </a:r>
            <a:r>
              <a:rPr lang="en-US" sz="2800" dirty="0">
                <a:solidFill>
                  <a:srgbClr val="A80163"/>
                </a:solidFill>
              </a:rPr>
              <a:t>represent parts (ratios) of a whole</a:t>
            </a:r>
          </a:p>
        </p:txBody>
      </p:sp>
      <p:pic>
        <p:nvPicPr>
          <p:cNvPr id="5" name="Content Placeholder 4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EB4B09FC-ABA4-486A-90B2-260C07F0080A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9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254327" y="1984449"/>
            <a:ext cx="3136257" cy="220756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65A10C-D44D-4546-BF92-9199A2C822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35314" y="2374802"/>
            <a:ext cx="2674219" cy="1857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C3A124-399A-4B79-A96D-74DFA94847DB}"/>
              </a:ext>
            </a:extLst>
          </p:cNvPr>
          <p:cNvSpPr txBox="1"/>
          <p:nvPr/>
        </p:nvSpPr>
        <p:spPr>
          <a:xfrm>
            <a:off x="2254327" y="4357023"/>
            <a:ext cx="5855206" cy="590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19" dirty="0"/>
              <a:t>Bar Graphs</a:t>
            </a:r>
          </a:p>
          <a:p>
            <a:pPr algn="ctr"/>
            <a:r>
              <a:rPr lang="en-US" sz="1619" dirty="0">
                <a:solidFill>
                  <a:schemeClr val="accent2">
                    <a:lumMod val="50000"/>
                  </a:schemeClr>
                </a:solidFill>
              </a:rPr>
              <a:t>Quantitative scale must begin at zero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91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Rectangle 8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42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Rectangle 5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Box 3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9BDC9-04AE-4B81-A3D4-20037931CAAE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259080" y="647700"/>
            <a:ext cx="10452100" cy="38862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2800" dirty="0">
                <a:solidFill>
                  <a:srgbClr val="A80163"/>
                </a:solidFill>
              </a:rPr>
              <a:t>What about pie charts?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49CB7-E8F1-4E77-B75A-4BEDFD16A737}"/>
              </a:ext>
            </a:extLst>
          </p:cNvPr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259080" y="1295400"/>
            <a:ext cx="10452100" cy="416814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r>
              <a:rPr lang="en-US" dirty="0"/>
              <a:t>Commonly used to show parts of a whole</a:t>
            </a:r>
          </a:p>
          <a:p>
            <a:r>
              <a:rPr lang="en-US" dirty="0"/>
              <a:t>However…</a:t>
            </a:r>
          </a:p>
          <a:p>
            <a:pPr lvl="2">
              <a:buFontTx/>
              <a:buChar char="‒"/>
            </a:pPr>
            <a:r>
              <a:rPr lang="en-US" dirty="0"/>
              <a:t> Hard to judge relative size of pie slices – </a:t>
            </a:r>
            <a:r>
              <a:rPr lang="en-US" b="1" dirty="0"/>
              <a:t>better at differentiating length</a:t>
            </a:r>
          </a:p>
          <a:p>
            <a:pPr lvl="2">
              <a:buFontTx/>
              <a:buChar char="‒"/>
            </a:pPr>
            <a:r>
              <a:rPr lang="en-US" dirty="0"/>
              <a:t> Take up a lot of space to </a:t>
            </a:r>
            <a:r>
              <a:rPr lang="en-US" b="1" dirty="0"/>
              <a:t>present little information</a:t>
            </a:r>
          </a:p>
          <a:p>
            <a:pPr lvl="2">
              <a:buFontTx/>
              <a:buChar char="‒"/>
            </a:pPr>
            <a:r>
              <a:rPr lang="en-US" b="1" dirty="0"/>
              <a:t>Require labels and good color contrast </a:t>
            </a:r>
            <a:r>
              <a:rPr lang="en-US" dirty="0"/>
              <a:t>to even be usable (often difficult)</a:t>
            </a:r>
          </a:p>
          <a:p>
            <a:pPr>
              <a:buFont typeface="Wingdings 3" panose="05040102010807070707" pitchFamily="18" charset="2"/>
              <a:buChar char=""/>
            </a:pPr>
            <a:endParaRPr lang="en-US" dirty="0"/>
          </a:p>
          <a:p>
            <a:pPr algn="r">
              <a:buFont typeface="Wingdings 3" panose="05040102010807070707" pitchFamily="18" charset="2"/>
              <a:buChar char=""/>
            </a:pPr>
            <a:r>
              <a:rPr lang="en-US" dirty="0"/>
              <a:t>Best use is when one overwhelmingly larger value </a:t>
            </a:r>
            <a:br>
              <a:rPr lang="en-US" dirty="0"/>
            </a:br>
            <a:r>
              <a:rPr lang="en-US" dirty="0"/>
              <a:t>than the rest – no need to focus on actual values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5F2BB76-6E49-4993-ACE9-EE1C4C5FA4F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94867" y="3616966"/>
            <a:ext cx="2244183" cy="1929124"/>
          </a:xfrm>
          <a:prstGeom prst="rect">
            <a:avLst/>
          </a:prstGeom>
        </p:spPr>
      </p:pic>
      <p:pic>
        <p:nvPicPr>
          <p:cNvPr id="7" name="Picture 6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C684695A-5578-417F-BB4D-32C947F07F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1201" y="612339"/>
            <a:ext cx="2255780" cy="19312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78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59080" y="259080"/>
            <a:ext cx="1045210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2800" dirty="0"/>
              <a:t>Correlation</a:t>
            </a:r>
            <a:endParaRPr kumimoji="0" lang="en-GB" sz="280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" name="Rectangle 7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43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7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64288-2529-4BE3-9816-9A3BE87AA500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259080" y="647700"/>
            <a:ext cx="10452100" cy="38862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2800" dirty="0" smtClean="0">
                <a:solidFill>
                  <a:srgbClr val="A80163"/>
                </a:solidFill>
              </a:rPr>
              <a:t>Comparison </a:t>
            </a:r>
            <a:r>
              <a:rPr lang="en-US" sz="2800" dirty="0">
                <a:solidFill>
                  <a:srgbClr val="A80163"/>
                </a:solidFill>
              </a:rPr>
              <a:t>of two paired sets of values to determine if there is a relationship between them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4B09FC-ABA4-486A-90B2-260C07F0080A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9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930495" y="2300424"/>
            <a:ext cx="2813659" cy="2226854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C3A124-399A-4B79-A96D-74DFA94847DB}"/>
              </a:ext>
            </a:extLst>
          </p:cNvPr>
          <p:cNvSpPr txBox="1"/>
          <p:nvPr/>
        </p:nvSpPr>
        <p:spPr>
          <a:xfrm>
            <a:off x="4362590" y="5051677"/>
            <a:ext cx="2381564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19" dirty="0"/>
              <a:t>Scatter Plot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64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44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0845" y="339681"/>
            <a:ext cx="8039100" cy="4610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734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45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9"/>
          <a:srcRect b="648"/>
          <a:stretch/>
        </p:blipFill>
        <p:spPr>
          <a:xfrm>
            <a:off x="593090" y="235773"/>
            <a:ext cx="7762875" cy="50344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233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46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4446" y="342972"/>
            <a:ext cx="7972425" cy="4819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657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47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66700" y="240276"/>
            <a:ext cx="8058150" cy="5257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379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48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4990" y="220186"/>
            <a:ext cx="8039100" cy="5181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859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0"/>
            <a:ext cx="1094740" cy="57531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49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8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92597" y="284957"/>
            <a:ext cx="9413453" cy="5214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609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5703" y="579761"/>
            <a:ext cx="8221606" cy="388800"/>
          </a:xfrm>
        </p:spPr>
        <p:txBody>
          <a:bodyPr/>
          <a:lstStyle/>
          <a:p>
            <a:pPr eaLnBrk="1" hangingPunct="1"/>
            <a:r>
              <a:rPr lang="tr-TR" altLang="en-US" sz="2800" dirty="0" smtClean="0">
                <a:solidFill>
                  <a:schemeClr val="accent1">
                    <a:lumMod val="75000"/>
                  </a:schemeClr>
                </a:solidFill>
              </a:rPr>
              <a:t>Size </a:t>
            </a:r>
            <a:r>
              <a:rPr lang="tr-TR" alt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Matters</a:t>
            </a:r>
            <a:endParaRPr lang="en-US" alt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627" name="TextBox 6"/>
          <p:cNvSpPr txBox="1">
            <a:spLocks noChangeArrowheads="1"/>
          </p:cNvSpPr>
          <p:nvPr/>
        </p:nvSpPr>
        <p:spPr bwMode="auto">
          <a:xfrm>
            <a:off x="1354012" y="5091322"/>
            <a:ext cx="7473297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40" dirty="0"/>
              <a:t>Thousand, Million, Billion, Trillion, Quadrillion, </a:t>
            </a:r>
            <a:r>
              <a:rPr lang="en-US" altLang="en-US" sz="1440" dirty="0" err="1"/>
              <a:t>Quintillian</a:t>
            </a:r>
            <a:r>
              <a:rPr lang="en-US" altLang="en-US" sz="1440" dirty="0"/>
              <a:t>, </a:t>
            </a:r>
            <a:r>
              <a:rPr lang="en-US" altLang="en-US" sz="1440" dirty="0" err="1"/>
              <a:t>Hexillion</a:t>
            </a:r>
            <a:r>
              <a:rPr lang="en-US" altLang="en-US" sz="1440" dirty="0"/>
              <a:t>, </a:t>
            </a:r>
            <a:r>
              <a:rPr lang="en-US" altLang="en-US" sz="1440" dirty="0" err="1"/>
              <a:t>Heptillion</a:t>
            </a:r>
            <a:endParaRPr lang="en-US" altLang="en-US" sz="1440" dirty="0"/>
          </a:p>
        </p:txBody>
      </p:sp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012" y="1508372"/>
            <a:ext cx="7981720" cy="326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30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0"/>
            <a:ext cx="1094740" cy="57531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50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8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96096" y="696686"/>
            <a:ext cx="8219593" cy="44843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826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59080" y="259080"/>
            <a:ext cx="1045210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buClrTx/>
              <a:buSzTx/>
              <a:buFontTx/>
              <a:buNone/>
              <a:tabLst/>
            </a:pPr>
            <a:r>
              <a:rPr kumimoji="0" lang="en-GB" sz="2800" b="0" i="0" u="none" strike="noStrike" kern="0" cap="none" normalizeH="0" baseline="0" noProof="0" smtClean="0">
                <a:ln>
                  <a:noFill/>
                </a:ln>
                <a:effectLst/>
                <a:uLnTx/>
                <a:uFillTx/>
              </a:rPr>
              <a:t>Header of section</a:t>
            </a:r>
            <a:endParaRPr kumimoji="0" lang="en-GB" sz="28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" name="Rectangle 6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6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7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259080" y="647700"/>
            <a:ext cx="10452100" cy="38862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endParaRPr lang="en-GB" sz="2800">
              <a:solidFill>
                <a:srgbClr val="A80163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604" y="161958"/>
            <a:ext cx="3343742" cy="5715798"/>
          </a:xfrm>
          <a:prstGeom prst="rect">
            <a:avLst/>
          </a:prstGeom>
        </p:spPr>
      </p:pic>
      <p:pic>
        <p:nvPicPr>
          <p:cNvPr id="8194" name="Picture 2" descr="16_domo_data-never-sleeps-4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510" y="-14514"/>
            <a:ext cx="3447247" cy="589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web-assets.domo.com/blog/wp-content/uploads/2013/07/DataNeverSleeps.jpe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3" y="229480"/>
            <a:ext cx="3554315" cy="564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357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7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259080" y="647700"/>
            <a:ext cx="10452100" cy="38862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tr-TR" sz="2800" dirty="0" smtClean="0">
                <a:solidFill>
                  <a:srgbClr val="A80163"/>
                </a:solidFill>
              </a:rPr>
              <a:t>Basic Data </a:t>
            </a:r>
            <a:r>
              <a:rPr lang="tr-TR" sz="2800" dirty="0" err="1" smtClean="0">
                <a:solidFill>
                  <a:srgbClr val="A80163"/>
                </a:solidFill>
              </a:rPr>
              <a:t>Types</a:t>
            </a:r>
            <a:endParaRPr lang="en-GB" sz="2800" dirty="0">
              <a:solidFill>
                <a:srgbClr val="A80163"/>
              </a:solidFill>
            </a:endParaRPr>
          </a:p>
        </p:txBody>
      </p:sp>
      <p:pic>
        <p:nvPicPr>
          <p:cNvPr id="1026" name="Picture 2" descr="Types of Basic Data Types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117" y="1323833"/>
            <a:ext cx="7030239" cy="353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034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8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259080" y="647700"/>
            <a:ext cx="10452100" cy="38862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tr-TR" sz="2800" dirty="0" err="1" smtClean="0">
                <a:solidFill>
                  <a:srgbClr val="A80163"/>
                </a:solidFill>
              </a:rPr>
              <a:t>Hash</a:t>
            </a:r>
            <a:r>
              <a:rPr lang="tr-TR" sz="2800" dirty="0" smtClean="0">
                <a:solidFill>
                  <a:srgbClr val="A80163"/>
                </a:solidFill>
              </a:rPr>
              <a:t> </a:t>
            </a:r>
            <a:r>
              <a:rPr lang="tr-TR" sz="2800" dirty="0" err="1" smtClean="0">
                <a:solidFill>
                  <a:srgbClr val="A80163"/>
                </a:solidFill>
              </a:rPr>
              <a:t>Functions</a:t>
            </a:r>
            <a:endParaRPr lang="en-GB" sz="2800" dirty="0">
              <a:solidFill>
                <a:srgbClr val="A80163"/>
              </a:solidFill>
            </a:endParaRPr>
          </a:p>
        </p:txBody>
      </p:sp>
      <p:pic>
        <p:nvPicPr>
          <p:cNvPr id="4098" name="Picture 2" descr="https://upload.wikimedia.org/wikipedia/commons/thumb/2/2b/Cryptographic_Hash_Function.svg/740px-Cryptographic_Hash_Function.svg.pn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535" y="1810905"/>
            <a:ext cx="4924898" cy="356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basic hash function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1368425"/>
            <a:ext cx="431482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409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GB" sz="600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ManP/CTG | 2018-04-20</a:t>
            </a:r>
            <a:endParaRPr kumimoji="0" lang="en-GB" sz="600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0" rIns="0" bIns="0" rtlCol="0" anchor="t"/>
          <a:lstStyle/>
          <a:p>
            <a:pPr marL="0" marR="0" indent="0" defTabSz="914400" eaLnBrk="1" fontAlgn="auto" latinLnBrk="0" hangingPunct="1">
              <a:lnSpc>
                <a:spcPct val="107000"/>
              </a:lnSpc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en-GB" sz="600" b="0" i="0" u="none" strike="noStrike" kern="0" cap="none" normalizeH="0" baseline="0" noProof="0" dirty="0" smtClean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9</a:t>
            </a:r>
            <a:endParaRPr kumimoji="0" lang="en-GB" sz="1200" b="0" i="0" u="none" strike="noStrike" kern="0" cap="none" normalizeH="0" baseline="0" noProof="0" dirty="0" smtClean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tangle 3" hidden="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GB" sz="550" b="0" i="0" u="none" strike="noStrike" kern="0" cap="none" normalizeH="0" baseline="0" noProof="0" dirty="0" smtClean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6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buClrTx/>
              <a:buSzTx/>
              <a:buFontTx/>
              <a:buNone/>
              <a:tabLst/>
            </a:pPr>
            <a:endParaRPr kumimoji="0" lang="en-GB" sz="1300" b="0" i="0" u="none" strike="noStrike" kern="0" cap="none" normalizeH="0" baseline="0" noProof="0" dirty="0" err="1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" name="TextBox 11"/>
          <p:cNvSpPr txBox="1"/>
          <p:nvPr>
            <p:custDataLst>
              <p:tags r:id="rId7"/>
            </p:custDataLst>
          </p:nvPr>
        </p:nvSpPr>
        <p:spPr>
          <a:xfrm>
            <a:off x="5866765" y="3626080"/>
            <a:ext cx="1138844" cy="1877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tr-T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Objects</a:t>
            </a:r>
            <a:endParaRPr kumimoji="0" lang="en-GB" sz="1800" b="0" i="0" u="none" strike="noStrike" kern="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Left Brace 12"/>
          <p:cNvSpPr/>
          <p:nvPr>
            <p:custDataLst>
              <p:tags r:id="rId8"/>
            </p:custDataLst>
          </p:nvPr>
        </p:nvSpPr>
        <p:spPr>
          <a:xfrm>
            <a:off x="6824749" y="2327564"/>
            <a:ext cx="241069" cy="2784763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73793" y="504128"/>
            <a:ext cx="7346206" cy="44043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6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I" val="1"/>
  <p:tag name="LAYOUTLANGUAGE" val="2057"/>
  <p:tag name="CFG.LAYOUT" val="BOSCH2"/>
  <p:tag name="CFG.CUSTOMERVERSION" val="9"/>
  <p:tag name="ML_1" val="TTTR_Man"/>
  <p:tag name="ML_2" val="Bosch2.mcr"/>
  <p:tag name="ML_LAYOUT_RESOURCE" val="BOSCH2_16_9.mcr"/>
  <p:tag name="FIELD.DATE.CONTENT" val="2018-04-20"/>
  <p:tag name="FIELD.DATE.VALUE" val="2018-04-20"/>
  <p:tag name="FIELD.CONF.SUFFIX.CONTENT" val="\n | "/>
  <p:tag name="FIELD.CONF.COMBOINDEX" val="0"/>
  <p:tag name="FIELD.REM_ABL.SUFFIX.CONTENT" val="&#10;\n"/>
  <p:tag name="FIELD.COPY.CONTENT" val="© Robert Bosch GmbH 2018. All rights reserved, also regarding any disposal, exploitation, reproduction, editing, distribution, as well as in the event of applications for industrial property rights."/>
  <p:tag name="FIELD.COPY.VALUE" val="© Robert Bosch GmbH 2018. All rights reserved, also regarding any disposal, exploitation, reproduction, editing, distribution, as well as in the event of applications for industrial property rights."/>
  <p:tag name="FIELD.COPY.COMBOINDEX" val="0"/>
  <p:tag name="FIELD.BGROUP.SUFFIX.CONTENT" val=" | "/>
  <p:tag name="FIELD.BGROUP.COMBOINDEX" val="0"/>
  <p:tag name="FIELD.CHAPTER.CONTENT" val="Header of section"/>
  <p:tag name="FIELD.CHAPTER.VALUE" val="Header of section"/>
  <p:tag name="FIELD.DPT.CONTENT" val="ManP/CTG"/>
  <p:tag name="FIELD.DPT.VALUE" val="ManP/CTG | "/>
  <p:tag name="FIELD.DPT.SUFFIX.CONTENT" val=" | "/>
  <p:tag name="MIWBCLNT.HOMEURL" val="C:\Program Files (x86)\eForms\FB\portal_index.htm"/>
  <p:tag name="FIELDS.INITIALIZED" val="1"/>
  <p:tag name="FIELD.DATE.COMBOINDEX" val="-2"/>
  <p:tag name="FIELD.REM_ABL.COMBOINDEX" val="-2"/>
  <p:tag name="FIELD.CHAPTER.COMBOINDEX" val="-2"/>
  <p:tag name="FIELD.REM_ANL.COMBOINDEX" val="-2"/>
  <p:tag name="FIELD.DPT.COMBOINDEX" val="-2"/>
  <p:tag name="CONFIG" val="BOSCH2"/>
  <p:tag name="CFG.VERSION" val="0"/>
  <p:tag name="CFG.LAYOUTID" val="Bosch Layout 16:9 (new colored style)"/>
  <p:tag name="CFG.LAYOUTRES" val="BOSCH2_16_9"/>
  <p:tag name="MAPNAME" val="Map1"/>
  <p:tag name="LICENSEKEY" val="46504b9e-b1c9-48ed-967f-a36de42ae84b"/>
  <p:tag name="TITLEMASTERMASTERNAME" val="TitleSlide"/>
  <p:tag name="TITLEMASTERSHAPESETGROUPCLASSNAME" val="ShapeSetGroup1"/>
  <p:tag name="TITLEMASTERCOLORSETGROUPCLASSNAME" val="ColorSetGroup1"/>
  <p:tag name="TITLEMASTERFONTSETGROUPCLASSNAME" val="FontSetGroup1"/>
  <p:tag name="TITLEMASTERSTYLESETGROUPCLASSNAME" val="StyleSetGroup1"/>
  <p:tag name="TITLEMASTERMODIFIED" val="1"/>
  <p:tag name="SLIDEMASTERMASTERNAME" val="Slide"/>
  <p:tag name="SLIDEMASTERSHAPESETGROUPCLASSNAME" val="ShapeSetGroup1"/>
  <p:tag name="SLIDEMASTERCOLORSETGROUPCLASSNAME" val="ColorSetGroup1"/>
  <p:tag name="SLIDEMASTERFONTSETGROUPCLASSNAME" val="FontSetGroup1"/>
  <p:tag name="SLIDEMASTERSTYLESETGROUPCLASSNAME" val="StyleSetGroup1"/>
  <p:tag name="SLIDEMASTERMODIFI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TitleSupergraphic1"/>
  <p:tag name="COLORSETGROUPCLASSNAME" val="ColorSetGroup1"/>
  <p:tag name="FONTSETGROUPCLASSNAME" val="FontSetGroup1"/>
  <p:tag name="SHAPECLASSFILE" val="Bosch-Symbol-Logotype-Supergraphic.png"/>
  <p:tag name="MLI" val="1"/>
  <p:tag name="SHAPECLASSNAME" val="ColorBarOnTitleSlides"/>
  <p:tag name="SHAPECLASSPROTECTIONTYPE" val="1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ETCLASSNAME" val="ColorSet1"/>
  <p:tag name="MLI" val="1"/>
  <p:tag name="SHAPESETGROUPCLASSNAME" val="ShapeSetGroup1"/>
  <p:tag name="SHAPESETCLASSNAME" val="TitleSupergraphic1"/>
  <p:tag name="COLORSETGROUPCLASSNAME" val="ColorSetGroup1"/>
  <p:tag name="FONTSETGROUPCLASSNAME" val="FontSetGroup1"/>
  <p:tag name="SHAPECLASSNAME" val="TitleOnTitleSlides"/>
  <p:tag name="SHAPECLASSPROTECTIONTYPE" val="3"/>
  <p:tag name="COLORS" val="-2;-2;-2;-2;-1;-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ChapterTitle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PICTURE 3_SHAPECLASSPROTECTIONTYPE" val="15"/>
  <p:tag name="PICTURE 4_SHAPECLASSPROTECTIONTYPE" val="15"/>
  <p:tag name="TITLE 2_SHAPECLASSPROTECTIONTYPE" val="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ChapterTitle"/>
  <p:tag name="COLORSETGROUPCLASSNAME" val="ColorSetGroup5"/>
  <p:tag name="FONTSETGROUPCLASSNAME" val="FontSetGroup1"/>
  <p:tag name="SHAPECLASSFILE" val="BoschLogo2016.emf"/>
  <p:tag name="MLI" val="1"/>
  <p:tag name="SHAPECLASSNAME" val="LogoOnSlides"/>
  <p:tag name="SHAPECLASSPROTECTIONTYPE" val="1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ChapterTitle"/>
  <p:tag name="COLORSETGROUPCLASSNAME" val="ColorSetGroup5"/>
  <p:tag name="FONTSETGROUPCLASSNAME" val="FontSetGroup1"/>
  <p:tag name="SHAPECLASSFILE" val="Bosch-Symbol-Logotype-Supergraphic.png"/>
  <p:tag name="MLI" val="1"/>
  <p:tag name="SHAPECLASSNAME" val="ColorBarOnTitleSlides"/>
  <p:tag name="SHAPECLASSPROTECTIONTYPE" val="1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5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ChapterTitle"/>
  <p:tag name="COLORSETGROUPCLASSNAME" val="ColorSetGroup5"/>
  <p:tag name="FONTSETGROUPCLASSNAME" val="FontSetGroup1"/>
  <p:tag name="SHAPECLASSNAME" val="TextOnChapterSlide"/>
  <p:tag name="SHAPECLASSPROTECTIONTYPE" val="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1" val="TTTR_Man"/>
  <p:tag name="ML_2" val="Bosch2.mcr"/>
  <p:tag name="ML_LAYOUT_RESOURCE" val="BOSCH2_16_9.mcr"/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SHAPESETGROUPCLASSNAME" val="ShapeSetGroup1"/>
  <p:tag name="SHAPESETCLASSNAME" val="Object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1_SHAPECLASSPROTECTIONTYPE" val="31"/>
  <p:tag name="RECTANGLE 2_SHAPECLASSPROTECTIONTYPE" val="3"/>
  <p:tag name="RECTANGLE 3_SHAPECLASSPROTECTIONTYPE" val="63"/>
  <p:tag name="RECTANGLE 4_SHAPECLASSPROTECTIONTYPE" val="63"/>
  <p:tag name="RECTANGLE 5_SHAPECLASSPROTECTIONTYPE" val="63"/>
  <p:tag name="TEXTBOX 6_SHAPECLASSPROTECTIONTYPE" val="2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1"/>
  <p:tag name="FONTSETGROUPCLASSNAME" val="FontSetGroup1"/>
  <p:tag name="SHAPECLASSFILE" val="BoschLogo2016.emf"/>
  <p:tag name="MLI" val="1"/>
  <p:tag name="SHAPECLASSNAME" val="LogoOnSlides"/>
  <p:tag name="SHAPECLASSPROTECTIONTYPE" val="1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Attachment"/>
  <p:tag name="SHAPECLASSPROTECTIONTYPE" val="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ChapterTitle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PICTURE 3_SHAPECLASSPROTECTIONTYPE" val="15"/>
  <p:tag name="PICTURE 4_SHAPECLASSPROTECTIONTYPE" val="15"/>
  <p:tag name="TITLE 2_SHAPECLASSPROTECTIONTYPE" val="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ChapterTitle"/>
  <p:tag name="COLORSETGROUPCLASSNAME" val="ColorSetGroup5"/>
  <p:tag name="FONTSETGROUPCLASSNAME" val="FontSetGroup1"/>
  <p:tag name="SHAPECLASSFILE" val="BoschLogo2016.emf"/>
  <p:tag name="MLI" val="1"/>
  <p:tag name="SHAPECLASSNAME" val="LogoOnSlides"/>
  <p:tag name="SHAPECLASSPROTECTIONTYPE" val="15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ChapterTitle"/>
  <p:tag name="COLORSETGROUPCLASSNAME" val="ColorSetGroup5"/>
  <p:tag name="FONTSETGROUPCLASSNAME" val="FontSetGroup1"/>
  <p:tag name="SHAPECLASSFILE" val="Bosch-Symbol-Logotype-Supergraphic.png"/>
  <p:tag name="MLI" val="1"/>
  <p:tag name="SHAPECLASSNAME" val="ColorBarOnTitleSlides"/>
  <p:tag name="SHAPECLASSPROTECTIONTYPE" val="1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Navbar"/>
  <p:tag name="SHAPECLASSPROTECTIONTYPE" val="3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5"/>
  <p:tag name="FONTSETCLASSNAME" val="FontSet1"/>
  <p:tag name="COLORSETCLASSNAME" val="ColorSet1"/>
  <p:tag name="MLI" val="1"/>
  <p:tag name="SHAPESETGROUPCLASSNAME" val="ShapeSetGroup1"/>
  <p:tag name="SHAPESETCLASSNAME" val="ChapterTitle"/>
  <p:tag name="COLORSETGROUPCLASSNAME" val="ColorSetGroup5"/>
  <p:tag name="FONTSETGROUPCLASSNAME" val="FontSetGroup1"/>
  <p:tag name="SHAPECLASSNAME" val="TextOnChapterSlide"/>
  <p:tag name="SHAPECLASSPROTECTIONTYPE" val="3"/>
  <p:tag name="COLORS" val="-2;-2;-2;-2;-1;-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  <p:tag name="PICTURE 8_SHAPECLASSPROTECTIONTYPE" val="15"/>
  <p:tag name="PICTURE 9_SHAPECLASSPROTECTIONTYPE" val="15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5"/>
  <p:tag name="FONTSETGROUPCLASSNAME" val="FontSetGroup1"/>
  <p:tag name="SHAPECLASSFILE" val="BoschLogo2016.emf"/>
  <p:tag name="MLI" val="1"/>
  <p:tag name="SHAPECLASSNAME" val="LogoOnSlides"/>
  <p:tag name="SHAPECLASSPROTECTIONTYPE" val="15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5"/>
  <p:tag name="FONTSETGROUPCLASSNAME" val="FontSetGroup1"/>
  <p:tag name="SHAPECLASSFILE" val="Bosch-Supergraphic-Bottom-16-9.png"/>
  <p:tag name="MLI" val="1"/>
  <p:tag name="SHAPECLASSNAME" val="ColorBarOnSlides"/>
  <p:tag name="SHAPECLASSPROTECTIONTYPE" val="1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FooterLine1OnSlides"/>
  <p:tag name="SHAPECLASSPROTECTIONTYPE" val="6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FooterLine2OnSlides"/>
  <p:tag name="SHAPECLASSPROTECTIONTYPE" val="63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PageNumberOnSlides"/>
  <p:tag name="SHAPECLASSPROTECTIONTYPE" val="6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Attachment"/>
  <p:tag name="SHAPECLASSPROTECTIONTYPE" val="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tNavbar"/>
  <p:tag name="SHAPECLASSPROTECTIONTYPE" val="3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TitleOnSlides"/>
  <p:tag name="SHAPECLASSPROTECTIONTYPE" val="9"/>
  <p:tag name="COLORS" val="-2;-2;-2;-2;-1;-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  <p:tag name="PICTURE 8_SHAPECLASSPROTECTIONTYPE" val="15"/>
  <p:tag name="PICTURE 9_SHAPECLASSPROTECTIONTYPE" val="15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5"/>
  <p:tag name="FONTSETGROUPCLASSNAME" val="FontSetGroup1"/>
  <p:tag name="SHAPECLASSFILE" val="BoschLogo2016.emf"/>
  <p:tag name="MLI" val="1"/>
  <p:tag name="SHAPECLASSNAME" val="LogoOnSlides"/>
  <p:tag name="SHAPECLASSPROTECTIONTYPE" val="15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5"/>
  <p:tag name="FONTSETGROUPCLASSNAME" val="FontSetGroup1"/>
  <p:tag name="SHAPECLASSFILE" val="Bosch-Supergraphic-Bottom-16-9.png"/>
  <p:tag name="MLI" val="1"/>
  <p:tag name="SHAPECLASSNAME" val="ColorBarOnSlides"/>
  <p:tag name="SHAPECLASSPROTECTIONTYPE" val="15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FooterLine1OnSlides"/>
  <p:tag name="SHAPECLASSPROTECTIONTYPE" val="6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FooterLine2OnSlides"/>
  <p:tag name="SHAPECLASSPROTECTIONTYPE" val="6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PageNumberOnSlides"/>
  <p:tag name="SHAPECLASSPROTECTIONTYPE" val="63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Attachment"/>
  <p:tag name="SHAPECLASSPROTECTIONTYPE" val="3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tNavbar"/>
  <p:tag name="SHAPECLASSPROTECTIONTYPE" val="3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TitleOnSlides"/>
  <p:tag name="SHAPECLASSPROTECTIONTYPE" val="9"/>
  <p:tag name="COLORS" val="-2;-2;-2;-2;Primary;-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  <p:tag name="PICTURE 8_SHAPECLASSPROTECTIONTYPE" val="15"/>
  <p:tag name="PICTURE 9_SHAPECLASSPROTECTIONTYPE" val="15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5"/>
  <p:tag name="FONTSETGROUPCLASSNAME" val="FontSetGroup1"/>
  <p:tag name="SHAPECLASSFILE" val="BoschLogo2016.emf"/>
  <p:tag name="MLI" val="1"/>
  <p:tag name="SHAPECLASSNAME" val="LogoOnSlides"/>
  <p:tag name="SHAPECLASSPROTECTIONTYPE" val="15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5"/>
  <p:tag name="FONTSETGROUPCLASSNAME" val="FontSetGroup1"/>
  <p:tag name="SHAPECLASSFILE" val="Bosch-Supergraphic-Bottom-16-9.png"/>
  <p:tag name="MLI" val="1"/>
  <p:tag name="SHAPECLASSNAME" val="ColorBarOnSlides"/>
  <p:tag name="SHAPECLASSPROTECTIONTYPE" val="15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FooterLine1OnSlides"/>
  <p:tag name="SHAPECLASSPROTECTIONTYPE" val="63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FooterLine2OnSlides"/>
  <p:tag name="SHAPECLASSPROTECTIONTYPE" val="6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PageNumberOnSlides"/>
  <p:tag name="SHAPECLASSPROTECTIONTYPE" val="6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Attachment"/>
  <p:tag name="SHAPECLASSPROTECTIONTYPE" val="3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tNavbar"/>
  <p:tag name="SHAPECLASSPROTECTIONTYPE" val="3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TitleOnSlides"/>
  <p:tag name="SHAPECLASSPROTECTIONTYPE" val="9"/>
  <p:tag name="COLORS" val="-2;-2;-2;-2;Primary;-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  <p:tag name="PICTURE 8_SHAPECLASSPROTECTIONTYPE" val="15"/>
  <p:tag name="PICTURE 9_SHAPECLASSPROTECTIONTYPE" val="15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5"/>
  <p:tag name="FONTSETGROUPCLASSNAME" val="FontSetGroup1"/>
  <p:tag name="SHAPECLASSFILE" val="BoschLogo2016.emf"/>
  <p:tag name="MLI" val="1"/>
  <p:tag name="SHAPECLASSNAME" val="LogoOnSlides"/>
  <p:tag name="SHAPECLASSPROTECTIONTYPE" val="15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5"/>
  <p:tag name="FONTSETGROUPCLASSNAME" val="FontSetGroup1"/>
  <p:tag name="SHAPECLASSFILE" val="Bosch-Supergraphic-Bottom-16-9.png"/>
  <p:tag name="MLI" val="1"/>
  <p:tag name="SHAPECLASSNAME" val="ColorBarOnSlides"/>
  <p:tag name="SHAPECLASSPROTECTIONTYPE" val="15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FooterLine1OnSlides"/>
  <p:tag name="SHAPECLASSPROTECTIONTYPE" val="63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FooterLine2OnSlides"/>
  <p:tag name="SHAPECLASSPROTECTIONTYPE" val="6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PageNumberOnSlides"/>
  <p:tag name="SHAPECLASSPROTECTIONTYPE" val="63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Attachment"/>
  <p:tag name="SHAPECLASSPROTECTIONTYPE" val="3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tNavbar"/>
  <p:tag name="SHAPECLASSPROTECTIONTYPE" val="3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TitleOnSlides"/>
  <p:tag name="SHAPECLASSPROTECTIONTYPE" val="9"/>
  <p:tag name="COLORS" val="-2;-2;-2;-2;Primary;-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1" val="TTTR_Man"/>
  <p:tag name="ML_2" val="Bosch2.mcr"/>
  <p:tag name="ML_LAYOUT_RESOURCE" val="BOSCH2_16_9.mcr"/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PICTURE 9_SHAPECLASSPROTECTIONTYPE" val="15"/>
  <p:tag name="PICTURE 10_SHAPECLASSPROTECTIONTYPE" val="15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5"/>
  <p:tag name="FONTSETGROUPCLASSNAME" val="FontSetGroup1"/>
  <p:tag name="SHAPECLASSFILE" val="BoschLogo2016.emf"/>
  <p:tag name="MLI" val="1"/>
  <p:tag name="SHAPECLASSNAME" val="LogoOnSlides"/>
  <p:tag name="SHAPECLASSPROTECTIONTYPE" val="15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5"/>
  <p:tag name="FONTSETGROUPCLASSNAME" val="FontSetGroup1"/>
  <p:tag name="SHAPECLASSFILE" val="Bosch-Supergraphic-Bottom-16-9.png"/>
  <p:tag name="MLI" val="1"/>
  <p:tag name="SHAPECLASSNAME" val="ColorBarOnSlides"/>
  <p:tag name="SHAPECLASSPROTECTIONTYPE" val="15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SHAPECLASSPROTECTIONTYPE" val="25"/>
  <p:tag name="COLORS" val="-2;-2;-2;-2;-1;-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FooterLine1OnSlides"/>
  <p:tag name="SHAPECLASSPROTECTIONTYPE" val="6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FooterLine2OnSlides"/>
  <p:tag name="SHAPECLASSPROTECTIONTYPE" val="63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PageNumberOnSlides"/>
  <p:tag name="SHAPECLASSPROTECTIONTYPE" val="6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SHAPECLASSPROTECTIONTYPE" val="3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SHAPECLASSPROTECTIONTYPE" val="3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" val="-2;-2;-2;-2;Primary;-2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SHAPECLASSPROTECTIONTYPE" val="9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ETCLASSNAME" val="FontSet1"/>
  <p:tag name="COLORSETCLASSNAME" val="ColorSet1"/>
  <p:tag name="STYLENAME" val="Bodystyle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ObjectFull"/>
  <p:tag name="SHAPECLASSPROTECTIONTYPE" val="0"/>
  <p:tag name="COLORS" val="-2;-2;-2;-2;-1;-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  <p:tag name="PICTURE 8_SHAPECLASSPROTECTIONTYPE" val="15"/>
  <p:tag name="PICTURE 9_SHAPECLASSPROTECTIONTYPE" val="15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5"/>
  <p:tag name="FONTSETGROUPCLASSNAME" val="FontSetGroup1"/>
  <p:tag name="SHAPECLASSFILE" val="BoschLogo2016.emf"/>
  <p:tag name="MLI" val="1"/>
  <p:tag name="SHAPECLASSNAME" val="LogoOnSlides"/>
  <p:tag name="SHAPECLASSPROTECTIONTYPE" val="15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5"/>
  <p:tag name="FONTSETGROUPCLASSNAME" val="FontSetGroup1"/>
  <p:tag name="SHAPECLASSFILE" val="Bosch-Supergraphic-Bottom-16-9.png"/>
  <p:tag name="MLI" val="1"/>
  <p:tag name="SHAPECLASSNAME" val="ColorBarOnSlides"/>
  <p:tag name="SHAPECLASSPROTECTIONTYPE" val="15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" val="-2;-2;-2;-2;-2;-2"/>
  <p:tag name="COLORSETCLASSNAME" val="ColorSet1"/>
  <p:tag name="SCRIPT" val="1"/>
  <p:tag name="FIELDS" val="CHAPTER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Chapterbox"/>
  <p:tag name="SHAPECLASSPROTECTIONTYPE" val="2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FooterLine1OnSlides"/>
  <p:tag name="SHAPECLASSPROTECTIONTYPE" val="63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FooterLine2OnSlides"/>
  <p:tag name="SHAPECLASSPROTECTIONTYPE" val="63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PageNumberOnSlides"/>
  <p:tag name="SHAPECLASSPROTECTIONTYPE" val="63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Attachment"/>
  <p:tag name="SHAPECLASSPROTECTIONTYPE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tNavbar"/>
  <p:tag name="SHAPECLASSPROTECTIONTYPE" val="3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" val="-2;-2;-2;-2;Primary;-2"/>
  <p:tag name="COLORSETCLASSNAME" val="ColorSet2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TitleOnSlides"/>
  <p:tag name="SHAPECLASSPROTECTIONTYPE" val="9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  <p:tag name="PICTURE 8_SHAPECLASSPROTECTIONTYPE" val="15"/>
  <p:tag name="PICTURE 9_SHAPECLASSPROTECTIONTYPE" val="15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5"/>
  <p:tag name="FONTSETGROUPCLASSNAME" val="FontSetGroup1"/>
  <p:tag name="SHAPECLASSFILE" val="BoschLogo2016.emf"/>
  <p:tag name="MLI" val="1"/>
  <p:tag name="SHAPECLASSNAME" val="LogoOnSlides"/>
  <p:tag name="SHAPECLASSPROTECTIONTYPE" val="15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5"/>
  <p:tag name="FONTSETGROUPCLASSNAME" val="FontSetGroup1"/>
  <p:tag name="SHAPECLASSFILE" val="Bosch-Supergraphic-Bottom-16-9.png"/>
  <p:tag name="MLI" val="1"/>
  <p:tag name="SHAPECLASSNAME" val="ColorBarOnSlides"/>
  <p:tag name="SHAPECLASSPROTECTIONTYPE" val="15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FooterLine1OnSlides"/>
  <p:tag name="SHAPECLASSPROTECTIONTYPE" val="6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FooterLine2OnSlides"/>
  <p:tag name="SHAPECLASSPROTECTIONTYPE" val="6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PageNumberOnSlides"/>
  <p:tag name="SHAPECLASSPROTECTIONTYPE" val="6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Attachment"/>
  <p:tag name="SHAPECLASSPROTECTIONTYPE" val="3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tNavbar"/>
  <p:tag name="SHAPECLASSPROTECTIONTYPE" val="3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1" val="TTTR_Man"/>
  <p:tag name="ML_2" val="Bosch2.mcr"/>
  <p:tag name="ML_LAYOUT_RESOURCE" val="BOSCH2_16_9.mcr"/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CONTENT PLACEHOLDER 2_SHAPECLASSPROTECTIONTYPE" val="0"/>
  <p:tag name="TEXTBOX 7_SHAPECLASSPROTECTIONTYPE" val="25"/>
  <p:tag name="TITLE 1_SHAPECLASSPROTECTIONTYPE" val="9"/>
  <p:tag name="PICTURE 8_SHAPECLASSPROTECTIONTYPE" val="15"/>
  <p:tag name="PICTURE 9_SHAPECLASSPROTECTIONTYPE" val="15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5"/>
  <p:tag name="FONTSETGROUPCLASSNAME" val="FontSetGroup1"/>
  <p:tag name="SHAPECLASSFILE" val="BoschLogo2016.emf"/>
  <p:tag name="MLI" val="1"/>
  <p:tag name="SHAPECLASSNAME" val="LogoOnSlides"/>
  <p:tag name="SHAPECLASSPROTECTIONTYPE" val="15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5"/>
  <p:tag name="FONTSETGROUPCLASSNAME" val="FontSetGroup1"/>
  <p:tag name="SHAPECLASSFILE" val="Bosch-Supergraphic-Bottom-16-9.png"/>
  <p:tag name="MLI" val="1"/>
  <p:tag name="SHAPECLASSNAME" val="ColorBarOnSlides"/>
  <p:tag name="SHAPECLASSPROTECTIONTYPE" val="15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" val="-2;-2;-2;-2;-2;-2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SHAPECLASSPROTECTIONTYPE" val="25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FooterLine1OnSlides"/>
  <p:tag name="SHAPECLASSPROTECTIONTYPE" val="6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FooterLine2OnSlides"/>
  <p:tag name="SHAPECLASSPROTECTIONTYPE" val="63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PageNumberOnSlides"/>
  <p:tag name="SHAPECLASSPROTECTIONTYPE" val="6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SHAPECLASSPROTECTIONTYPE" val="3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SHAPECLASSPROTECTIONTYPE" val="3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" val="-2;-2;-2;-2;Primary;-2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SHAPECLASSPROTECTIONTYPE" val="9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ObjectFull"/>
  <p:tag name="SHAPECLASSPROTECTIONTYPE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1" val="TTTR_Man"/>
  <p:tag name="ML_2" val="Bosch2.mcr"/>
  <p:tag name="ML_LAYOUT_RESOURCE" val="BOSCH2_16_9.mcr"/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5_SHAPECLASSPROTECTIONTYPE" val="63"/>
  <p:tag name="RECTANGLE 7_SHAPECLASSPROTECTIONTYPE" val="63"/>
  <p:tag name="RECTANGLE 9_SHAPECLASSPROTECTIONTYPE" val="63"/>
  <p:tag name="CONTENT PLACEHOLDER 4_SHAPECLASSPROTECTIONTYPE" val="0"/>
  <p:tag name="TEXTBOX 11_SHAPECLASSPROTECTIONTYPE" val="25"/>
  <p:tag name="TITLE 1_SHAPECLASSPROTECTIONTYPE" val="9"/>
  <p:tag name="PICTURE 18_SHAPECLASSPROTECTIONTYPE" val="15"/>
  <p:tag name="PICTURE 19_SHAPECLASSPROTECTIONTYPE" val="15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5"/>
  <p:tag name="FONTSETGROUPCLASSNAME" val="FontSetGroup1"/>
  <p:tag name="SHAPECLASSFILE" val="BoschLogo2016.emf"/>
  <p:tag name="MLI" val="1"/>
  <p:tag name="SHAPECLASSNAME" val="LogoOnSlides"/>
  <p:tag name="SHAPECLASSPROTECTIONTYPE" val="15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5"/>
  <p:tag name="FONTSETGROUPCLASSNAME" val="FontSetGroup1"/>
  <p:tag name="SHAPECLASSFILE" val="Bosch-Supergraphic-Bottom-16-9.png"/>
  <p:tag name="MLI" val="1"/>
  <p:tag name="SHAPECLASSNAME" val="ColorBarOnSlides"/>
  <p:tag name="SHAPECLASSPROTECTIONTYPE" val="15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SHAPECLASSPROTECTIONTYPE" val="25"/>
  <p:tag name="COLORS" val="-2;-2;-2;-2;-1;-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FooterLine1OnSlides"/>
  <p:tag name="SHAPECLASSPROTECTIONTYPE" val="63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FooterLine2OnSlides"/>
  <p:tag name="SHAPECLASSPROTECTIONTYPE" val="6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PageNumberOnSlides"/>
  <p:tag name="SHAPECLASSPROTECTIONTYPE" val="63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SHAPECLASSPROTECTIONTYPE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1"/>
  <p:tag name="FONTSETGROUPCLASSNAME" val="FontSetGroup1"/>
  <p:tag name="SHAPECLASSFILE" val="Bosch-Supergraphic-Bottom-16-9.png"/>
  <p:tag name="MLI" val="1"/>
  <p:tag name="SHAPECLASSNAME" val="ColorBarOnSlides"/>
  <p:tag name="SHAPECLASSPROTECTIONTYPE" val="1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SHAPECLASSPROTECTIONTYPE" val="3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" val="-2;-2;-2;-2;Primary;-2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SHAPECLASSPROTECTIONTYPE" val="9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ObjectFull"/>
  <p:tag name="SHAPECLASSPROTECTIONTYPE" val="0"/>
  <p:tag name="COLORS" val="-2;-2;-2;-2;-1;-2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1" val="TTTR_Man"/>
  <p:tag name="ML_2" val="Bosch2.mcr"/>
  <p:tag name="ML_LAYOUT_RESOURCE" val="BOSCH2_16_9.mcr"/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SHAPESETGROUPCLASSNAME" val="ShapeSetGroup1"/>
  <p:tag name="SHAPESETCLASSNAME" val="Object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5_SHAPECLASSPROTECTIONTYPE" val="63"/>
  <p:tag name="RECTANGLE 7_SHAPECLASSPROTECTIONTYPE" val="63"/>
  <p:tag name="RECTANGLE 9_SHAPECLASSPROTECTIONTYPE" val="63"/>
  <p:tag name="CONTENT PLACEHOLDER 4_SHAPECLASSPROTECTIONTYPE" val="0"/>
  <p:tag name="TEXTBOX 12_SHAPECLASSPROTECTIONTYPE" val="25"/>
  <p:tag name="TITLE 1_SHAPECLASSPROTECTIONTYPE" val="9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Chapterbox"/>
  <p:tag name="SHAPECLASSPROTECTIONTYPE" val="25"/>
  <p:tag name="COLORS" val="-2;-2;-2;-2;-1;-2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Attachment"/>
  <p:tag name="SHAPECLASSPROTECTIONTYPE" val="3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Navbar"/>
  <p:tag name="SHAPECLASSPROTECTIONTYPE" val="3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" val="-2;-2;-2;-2;Primary;-2"/>
  <p:tag name="COLORSETCLASSNAME" val="ColorSet2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itleOnSlides"/>
  <p:tag name="SHAPECLASSPROTECTIONTYPE" val="9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ObjectFull"/>
  <p:tag name="SHAPECLASSPROTECTIONTYPE" val="0"/>
  <p:tag name="COLORS" val="-2;-2;-2;-2;-1;-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1" val="TTTR_Man"/>
  <p:tag name="ML_2" val="Bosch2.mcr"/>
  <p:tag name="ML_LAYOUT_RESOURCE" val="BOSCH2_16_9.mcr"/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SHAPESETGROUPCLASSNAME" val="ShapeSetGroup1"/>
  <p:tag name="SHAPESETCLASSNAME" val="Object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5_SHAPECLASSPROTECTIONTYPE" val="63"/>
  <p:tag name="RECTANGLE 7_SHAPECLASSPROTECTIONTYPE" val="63"/>
  <p:tag name="RECTANGLE 8_SHAPECLASSPROTECTIONTYPE" val="63"/>
  <p:tag name="CONTENT PLACEHOLDER 4_SHAPECLASSPROTECTIONTYPE" val="0"/>
  <p:tag name="TEXTBOX 9_SHAPECLASSPROTECTIONTYPE" val="25"/>
  <p:tag name="TITLE 1_SHAPECLASSPROTECTIONTYPE" val="9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Chapterbox"/>
  <p:tag name="SHAPECLASSPROTECTIONTYPE" val="25"/>
  <p:tag name="COLORS" val="-2;-2;-2;-2;-1;-2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Attachment"/>
  <p:tag name="SHAPECLASSPROTECTIONTYPE" val="3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Navbar"/>
  <p:tag name="SHAPECLASSPROTECTIONTYPE" val="3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" val="-2;-2;-2;-2;Primary;-2"/>
  <p:tag name="COLORSETCLASSNAME" val="ColorSet2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itleOnSlides"/>
  <p:tag name="SHAPECLASSPROTECTIONTYPE" val="9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ObjectFull"/>
  <p:tag name="SHAPECLASSPROTECTIONTYPE" val="0"/>
  <p:tag name="COLORS" val="-2;-2;-2;-2;-1;-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1" val="TTTR_Man"/>
  <p:tag name="ML_2" val="Bosch2.mcr"/>
  <p:tag name="ML_LAYOUT_RESOURCE" val="BOSCH2_16_9.mcr"/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SHAPESETGROUPCLASSNAME" val="ShapeSetGroup1"/>
  <p:tag name="SHAPESETCLASSNAME" val="Object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5_SHAPECLASSPROTECTIONTYPE" val="3"/>
  <p:tag name="RECTANGLE 7_SHAPECLASSPROTECTIONTYPE" val="63"/>
  <p:tag name="RECTANGLE 8_SHAPECLASSPROTECTIONTYPE" val="63"/>
  <p:tag name="RECTANGLE 9_SHAPECLASSPROTECTIONTYPE" val="63"/>
  <p:tag name="CONTENT PLACEHOLDER 2_SHAPECLASSPROTECTIONTYPE" val="0"/>
  <p:tag name="TEXTBOX 10_SHAPECLASSPROTECTIONTYPE" val="25"/>
  <p:tag name="TITLE 1_SHAPECLASSPROTECTIONTYPE" val="9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Attachment"/>
  <p:tag name="SHAPECLASSPROTECTIONTYPE" val="3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Navbar"/>
  <p:tag name="SHAPECLASSPROTECTIONTYPE" val="3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" val="-2;-2;-2;-2;Primary;-2"/>
  <p:tag name="COLORSETCLASSNAME" val="ColorSet2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itleOnSlides"/>
  <p:tag name="SHAPECLASSPROTECTIONTYPE" val="9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ETCLASSNAME" val="FontSet1"/>
  <p:tag name="COLORS" val="-2;-2;-2;-2;-2;-2"/>
  <p:tag name="COLORSETCLASSNAME" val="ColorSet1"/>
  <p:tag name="STYLENAME" val="Bodystyle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ObjectFull"/>
  <p:tag name="SHAPECLASSPROTECTIONTYPE" val="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1" val="TTTR_Man"/>
  <p:tag name="ML_2" val="Bosch2.mcr"/>
  <p:tag name="ML_LAYOUT_RESOURCE" val="BOSCH2_16_9.mcr"/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SHAPESETGROUPCLASSNAME" val="ShapeSetGroup1"/>
  <p:tag name="SHAPESETCLASSNAME" val="Object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5_SHAPECLASSPROTECTIONTYPE" val="63"/>
  <p:tag name="RECTANGLE 6_SHAPECLASSPROTECTIONTYPE" val="63"/>
  <p:tag name="RECTANGLE 7_SHAPECLASSPROTECTIONTYPE" val="63"/>
  <p:tag name="CONTENT PLACEHOLDER 4_SHAPECLASSPROTECTIONTYPE" val="0"/>
  <p:tag name="TEXTBOX 8_SHAPECLASSPROTECTIONTYPE" val="25"/>
  <p:tag name="TITLE 1_SHAPECLASSPROTECTIONTYPE" val="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Chapterbox"/>
  <p:tag name="SHAPECLASSPROTECTIONTYPE" val="25"/>
  <p:tag name="COLORS" val="-2;-2;-2;-2;-1;-2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Attachment"/>
  <p:tag name="SHAPECLASSPROTECTIONTYPE" val="3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Navbar"/>
  <p:tag name="SHAPECLASSPROTECTIONTYPE" val="3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" val="-2;-2;-2;-2;Primary;-2"/>
  <p:tag name="COLORSETCLASSNAME" val="ColorSet2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itleOnSlides"/>
  <p:tag name="SHAPECLASSPROTECTIONTYPE" val="9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ObjectFull"/>
  <p:tag name="SHAPECLASSPROTECTIONTYPE" val="0"/>
  <p:tag name="COLORS" val="-2;-2;-2;-2;-1;-2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itleOnSlides"/>
  <p:tag name="SHAPECLASSPROTECTIONTYPE" val="9"/>
  <p:tag name="COLORS" val="-2;-2;-2;-2;Primary;-2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3;-2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  <p:tag name="PICTURE 8_SHAPECLASSPROTECTIONTYPE" val="15"/>
  <p:tag name="PICTURE 9_SHAPECLASSPROTECTIONTYPE" val="15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5"/>
  <p:tag name="FONTSETGROUPCLASSNAME" val="FontSetGroup1"/>
  <p:tag name="SHAPECLASSFILE" val="BoschLogo2016.emf"/>
  <p:tag name="MLI" val="1"/>
  <p:tag name="SHAPECLASSNAME" val="LogoOnSlides"/>
  <p:tag name="SHAPECLASSPROTECTIONTYPE" val="15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5"/>
  <p:tag name="FONTSETGROUPCLASSNAME" val="FontSetGroup1"/>
  <p:tag name="SHAPECLASSFILE" val="Bosch-Supergraphic-Bottom-16-9.png"/>
  <p:tag name="MLI" val="1"/>
  <p:tag name="SHAPECLASSNAME" val="ColorBarOnSlides"/>
  <p:tag name="SHAPECLASSPROTECTIONTYPE" val="15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FooterLine1OnSlides"/>
  <p:tag name="SHAPECLASSPROTECTIONTYPE" val="63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FooterLine2OnSlides"/>
  <p:tag name="SHAPECLASSPROTECTIONTYPE" val="63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PageNumberOnSlides"/>
  <p:tag name="SHAPECLASSPROTECTIONTYPE" val="63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Attachment"/>
  <p:tag name="SHAPECLASSPROTECTIONTYPE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Disguised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Slide"/>
  <p:tag name="COLORSETGROUPCLASSNAME" val="ColorSetGroup1"/>
  <p:tag name="FONTSETGROUPCLASSNAME" val="FontSetGroup1"/>
  <p:tag name="SHAPECLASSNAME" val="HiddenSubtitle"/>
  <p:tag name="SHAPECLASSPROTECTIONTYPE" val="0"/>
  <p:tag name="ML_SENDTOBACK" val=" 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" val="-2;-2;-2;-2;-2;-2"/>
  <p:tag name="COLORSETCLASSNAME" val="ColorSet1"/>
  <p:tag name="SCRIPT" val="1"/>
  <p:tag name="FIELDS" val="CHAPTER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Chapterbox"/>
  <p:tag name="SHAPECLASSPROTECTIONTYPE" val="25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tNavbar"/>
  <p:tag name="SHAPECLASSPROTECTIONTYPE" val="3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  <p:tag name="PICTURE 8_SHAPECLASSPROTECTIONTYPE" val="15"/>
  <p:tag name="PICTURE 9_SHAPECLASSPROTECTIONTYPE" val="15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5"/>
  <p:tag name="FONTSETGROUPCLASSNAME" val="FontSetGroup1"/>
  <p:tag name="SHAPECLASSFILE" val="BoschLogo2016.emf"/>
  <p:tag name="MLI" val="1"/>
  <p:tag name="SHAPECLASSNAME" val="LogoOnSlides"/>
  <p:tag name="SHAPECLASSPROTECTIONTYPE" val="15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5"/>
  <p:tag name="FONTSETGROUPCLASSNAME" val="FontSetGroup1"/>
  <p:tag name="SHAPECLASSFILE" val="Bosch-Supergraphic-Bottom-16-9.png"/>
  <p:tag name="MLI" val="1"/>
  <p:tag name="SHAPECLASSNAME" val="ColorBarOnSlides"/>
  <p:tag name="SHAPECLASSPROTECTIONTYPE" val="15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FooterLine1OnSlides"/>
  <p:tag name="SHAPECLASSPROTECTIONTYPE" val="63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FooterLine2OnSlides"/>
  <p:tag name="SHAPECLASSPROTECTIONTYPE" val="63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PageNumberOnSlides"/>
  <p:tag name="SHAPECLASSPROTECTIONTYPE" val="63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Attachment"/>
  <p:tag name="SHAPECLASSPROTECTIONTYPE" val="3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5"/>
  <p:tag name="FONTSETGROUPCLASSNAME" val="FontSetGroup1"/>
  <p:tag name="SHAPECLASSNAME" val="tNavbar"/>
  <p:tag name="SHAPECLASSPROTECTIONTYPE" val="3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" val="-2;-2;-2;-2;Primary;-2"/>
  <p:tag name="COLORSETCLASSNAME" val="ColorSet2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itleOnSlides"/>
  <p:tag name="SHAPECLASSPROTECTIONTYPE" val="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lide"/>
  <p:tag name="COLORSETGROUPCLASSNAME" val="ColorSetGroup1"/>
  <p:tag name="FONTSETGROUPCLASSNAME" val="FontSetGroup1"/>
  <p:tag name="SHAPECLASSNAME" val="TitleOnTitleSlides"/>
  <p:tag name="SHAPECLASSPROTECTIONTYPE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itleOnSlides"/>
  <p:tag name="SHAPECLASSPROTECTIONTYPE" val="9"/>
  <p:tag name="COLORS" val="-2;-2;-2;-2;Primary;-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Supergraphic1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PICTURE 3_SHAPECLASSPROTECTIONTYPE" val="15"/>
  <p:tag name="PICTURE 4_SHAPECLASSPROTECTIONTYPE" val="15"/>
  <p:tag name="SUBTITLE 2_SHAPECLASSPROTECTIONTYPE" val="0"/>
  <p:tag name="TITLE 1_SHAPECLASSPROTECTIONTYPE" val="3"/>
  <p:tag name="PICTURE 5_SHAPECLASSPROTECTIONTYPE" val="1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itleOnSlides"/>
  <p:tag name="SHAPECLASSPROTECTIONTYPE" val="9"/>
  <p:tag name="COLORS" val="-2;-2;-2;-2;Primary;-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  <p:tag name="TITLE 15_SHAPECLASSPROTECTIONTYPE" val="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Disguised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1"/>
  <p:tag name="FONTSETGROUPCLASSNAME" val="FontSetGroup1"/>
  <p:tag name="SHAPECLASSNAME" val="HiddenSubtitle"/>
  <p:tag name="SHAPECLASSPROTECTIONTYPE" val="0"/>
  <p:tag name="ML_SENDTOBACK" val=" 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Primary;-1;-1;-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TitleSupergraphic1"/>
  <p:tag name="COLORSETGROUPCLASSNAME" val="ColorSetGroup1"/>
  <p:tag name="FONTSETGROUPCLASSNAME" val="FontSetGroup1"/>
  <p:tag name="SHAPECLASSFILE" val="Bosch-Supergraphic-P1-16-9.png"/>
  <p:tag name="ML_SENDTOBACK" val=" 1"/>
  <p:tag name="MLI" val="1"/>
  <p:tag name="SHAPECLASSNAME" val="Supergraphic1"/>
  <p:tag name="SHAPECLASSPROTECTIONTYPE" val="1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itleOnSlides"/>
  <p:tag name="SHAPECLASSPROTECTIONTYPE" val="9"/>
  <p:tag name="COLORS" val="-2;-2;-2;-2;Primary;-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TitleSupergraphic1"/>
  <p:tag name="COLORSETGROUPCLASSNAME" val="ColorSetGroup1"/>
  <p:tag name="FONTSETGROUPCLASSNAME" val="FontSetGroup1"/>
  <p:tag name="SHAPECLASSFILE" val="BoschLogo2016.emf"/>
  <p:tag name="MLI" val="1"/>
  <p:tag name="SHAPECLASSNAME" val="LogoOnSlides"/>
  <p:tag name="SHAPECLASSPROTECTIONTYPE" val="1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1OnSlides"/>
  <p:tag name="SHAPECLASSPROTECTIONTYPE" val="6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FooterLine2OnSlides"/>
  <p:tag name="SHAPECLASSPROTECTIONTYPE" val="6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itleOnSlides"/>
  <p:tag name="SHAPECLASSPROTECTIONTYPE" val="9"/>
  <p:tag name="COLORS" val="-2;-2;-2;-2;Primary;-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ManP/CTG"/>
  <p:tag name="FIELD.DPT.VALUE" val="ManP/CTG | "/>
  <p:tag name="FIELDS.INITIALIZED" val="1"/>
  <p:tag name="ML_1" val="TTTR_Man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" val="-2;-2;-2;-2;-2;-2"/>
  <p:tag name="COLORSETCLASSNAME" val="ColorSet1"/>
  <p:tag name="SCRIPT" val="1"/>
  <p:tag name="FIELDS" val="CHAPTER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Chapterbox"/>
  <p:tag name="SHAPECLASSPROTECTIONTYPE" val="25"/>
</p:tagLst>
</file>

<file path=ppt/theme/theme1.xml><?xml version="1.0" encoding="utf-8"?>
<a:theme xmlns:a="http://schemas.openxmlformats.org/drawingml/2006/main" name="Bosch">
  <a:themeElements>
    <a:clrScheme name="Custom 1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A80163"/>
      </a:accent1>
      <a:accent2>
        <a:srgbClr val="3F136C"/>
      </a:accent2>
      <a:accent3>
        <a:srgbClr val="08427E"/>
      </a:accent3>
      <a:accent4>
        <a:srgbClr val="0E78C5"/>
      </a:accent4>
      <a:accent5>
        <a:srgbClr val="1399A0"/>
      </a:accent5>
      <a:accent6>
        <a:srgbClr val="67B419"/>
      </a:accent6>
      <a:hlink>
        <a:srgbClr val="738CB4"/>
      </a:hlink>
      <a:folHlink>
        <a:srgbClr val="B0BBD0"/>
      </a:folHlink>
    </a:clrScheme>
    <a:fontScheme name="Custom 1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defTabSz="914400" eaLnBrk="1" fontAlgn="auto" latinLnBrk="0" hangingPunct="1">
          <a:lnSpc>
            <a:spcPct val="107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Bosch2016.potx" id="{E6E424A2-CDFE-4FF3-B632-69E2B49B4471}" vid="{8DB00A46-DBD2-41A3-9952-545226F8B35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2309</Words>
  <Application>Microsoft Office PowerPoint</Application>
  <PresentationFormat>Custom</PresentationFormat>
  <Paragraphs>240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Bosch Office Sans</vt:lpstr>
      <vt:lpstr>Cambria</vt:lpstr>
      <vt:lpstr>Wingdings</vt:lpstr>
      <vt:lpstr>Wingdings 3</vt:lpstr>
      <vt:lpstr>Bosch</vt:lpstr>
      <vt:lpstr>DATA STRUCTURES &amp;  Vısualızatıon  Alican CÖMERT</vt:lpstr>
      <vt:lpstr>DATA STRUCTUREs</vt:lpstr>
      <vt:lpstr>Bits &amp; Bytes</vt:lpstr>
      <vt:lpstr>Communication between machines and human</vt:lpstr>
      <vt:lpstr>Size Matters</vt:lpstr>
      <vt:lpstr>PowerPoint Presentation</vt:lpstr>
      <vt:lpstr>Basic Data Types</vt:lpstr>
      <vt:lpstr>Hash Functions</vt:lpstr>
      <vt:lpstr>PowerPoint Presentation</vt:lpstr>
      <vt:lpstr>PowerPoint Presentation</vt:lpstr>
      <vt:lpstr>AttributeTypes</vt:lpstr>
      <vt:lpstr>AttributeTypes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vısualızatıon</vt:lpstr>
      <vt:lpstr>Types of Data Visualization  </vt:lpstr>
      <vt:lpstr>Scientific Visualization</vt:lpstr>
      <vt:lpstr>Information Visualization</vt:lpstr>
      <vt:lpstr>Visual Analytics</vt:lpstr>
      <vt:lpstr>Four questions</vt:lpstr>
      <vt:lpstr>PowerPoint Presentation</vt:lpstr>
      <vt:lpstr>PowerPoint Presentation</vt:lpstr>
      <vt:lpstr>What do you want to show with your data?</vt:lpstr>
      <vt:lpstr>Values display how something changed over time</vt:lpstr>
      <vt:lpstr>PowerPoint Presentation</vt:lpstr>
      <vt:lpstr>PowerPoint Presentation</vt:lpstr>
      <vt:lpstr>Values are ordered by size (descending or ascending)</vt:lpstr>
      <vt:lpstr>Values represent parts (ratios) of a whole</vt:lpstr>
      <vt:lpstr>What about pie charts?</vt:lpstr>
      <vt:lpstr>Comparison of two paired sets of values to determine if there is a relationship between them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BOSCH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</dc:title>
  <dc:creator>Comert Alican (ManP/CTG2)</dc:creator>
  <cp:lastModifiedBy>Adiguzel Omer (ManP/CTG)</cp:lastModifiedBy>
  <cp:revision>31</cp:revision>
  <dcterms:created xsi:type="dcterms:W3CDTF">2018-04-20T11:36:24Z</dcterms:created>
  <dcterms:modified xsi:type="dcterms:W3CDTF">2018-04-22T07:29:32Z</dcterms:modified>
</cp:coreProperties>
</file>